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4.xml" ContentType="application/vnd.openxmlformats-officedocument.presentationml.notesSlide+xml"/>
  <Override PartName="/ppt/ink/ink2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690" r:id="rId3"/>
    <p:sldMasterId id="2147483714" r:id="rId4"/>
    <p:sldMasterId id="2147483743" r:id="rId5"/>
    <p:sldMasterId id="2147483744" r:id="rId6"/>
  </p:sldMasterIdLst>
  <p:notesMasterIdLst>
    <p:notesMasterId r:id="rId64"/>
  </p:notesMasterIdLst>
  <p:sldIdLst>
    <p:sldId id="378" r:id="rId7"/>
    <p:sldId id="256" r:id="rId8"/>
    <p:sldId id="376" r:id="rId9"/>
    <p:sldId id="377" r:id="rId10"/>
    <p:sldId id="295" r:id="rId11"/>
    <p:sldId id="296" r:id="rId12"/>
    <p:sldId id="297" r:id="rId13"/>
    <p:sldId id="298" r:id="rId14"/>
    <p:sldId id="299" r:id="rId15"/>
    <p:sldId id="301" r:id="rId16"/>
    <p:sldId id="269" r:id="rId17"/>
    <p:sldId id="271" r:id="rId18"/>
    <p:sldId id="270" r:id="rId19"/>
    <p:sldId id="272" r:id="rId20"/>
    <p:sldId id="273" r:id="rId21"/>
    <p:sldId id="351" r:id="rId22"/>
    <p:sldId id="306" r:id="rId23"/>
    <p:sldId id="303" r:id="rId24"/>
    <p:sldId id="349" r:id="rId25"/>
    <p:sldId id="350" r:id="rId26"/>
    <p:sldId id="352" r:id="rId27"/>
    <p:sldId id="347" r:id="rId28"/>
    <p:sldId id="348" r:id="rId29"/>
    <p:sldId id="373" r:id="rId30"/>
    <p:sldId id="313" r:id="rId31"/>
    <p:sldId id="314" r:id="rId32"/>
    <p:sldId id="315" r:id="rId33"/>
    <p:sldId id="316" r:id="rId34"/>
    <p:sldId id="317" r:id="rId35"/>
    <p:sldId id="318" r:id="rId36"/>
    <p:sldId id="319" r:id="rId37"/>
    <p:sldId id="320" r:id="rId38"/>
    <p:sldId id="309" r:id="rId39"/>
    <p:sldId id="310" r:id="rId40"/>
    <p:sldId id="321" r:id="rId41"/>
    <p:sldId id="322" r:id="rId42"/>
    <p:sldId id="324" r:id="rId43"/>
    <p:sldId id="325" r:id="rId44"/>
    <p:sldId id="363" r:id="rId45"/>
    <p:sldId id="374" r:id="rId46"/>
    <p:sldId id="359" r:id="rId47"/>
    <p:sldId id="360" r:id="rId48"/>
    <p:sldId id="361" r:id="rId49"/>
    <p:sldId id="362" r:id="rId50"/>
    <p:sldId id="326" r:id="rId51"/>
    <p:sldId id="368" r:id="rId52"/>
    <p:sldId id="367" r:id="rId53"/>
    <p:sldId id="371" r:id="rId54"/>
    <p:sldId id="366" r:id="rId55"/>
    <p:sldId id="364" r:id="rId56"/>
    <p:sldId id="372" r:id="rId57"/>
    <p:sldId id="335" r:id="rId58"/>
    <p:sldId id="331" r:id="rId59"/>
    <p:sldId id="332" r:id="rId60"/>
    <p:sldId id="333" r:id="rId61"/>
    <p:sldId id="334" r:id="rId62"/>
    <p:sldId id="37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78983" autoAdjust="0"/>
  </p:normalViewPr>
  <p:slideViewPr>
    <p:cSldViewPr>
      <p:cViewPr varScale="1">
        <p:scale>
          <a:sx n="52" d="100"/>
          <a:sy n="52" d="100"/>
        </p:scale>
        <p:origin x="1104" y="5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3:52:54.303"/>
    </inkml:context>
    <inkml:brush xml:id="br0">
      <inkml:brushProperty name="width" value="0.05292" units="cm"/>
      <inkml:brushProperty name="height" value="0.05292" units="cm"/>
      <inkml:brushProperty name="color" value="#FF0000"/>
    </inkml:brush>
  </inkml:definitions>
  <inkml:trace contextRef="#ctx0" brushRef="#br0">18060 4187 1570 0,'0'-2'297'0,"0"-1"-171"0,0 0-21 0,-2-1 16 0,-1 0-55 0,1-4 6 15,0 2-13-15,0-1 10 16,0 3-26-16,0-1-17 16,2 3 16-16,0 2-8 15,0-2 5-15,0 0-4 16,0 2 4-16,0 0 1 15,0 0 1-15,0 0-14 16,-2 2-6-16,2-2-9 16,-3 4-11-16,-1 14 0 15,-6 16 11-15,0 16 10 16,-1 12-21-16,-3 14 5 16,1 0 8-16,3-5-14 15,2-1-8-15,3-10 6 16,3-8 2-16,0 0-1 0,0-8 1 15,-2-5 0-15,2-7 0 16,-1-6 0-16,0-6 1 16,6-7 0-16,0-2 0 15,3-1 8-15,-4-6 3 16,0 2 6-16,0-2-3 16,3 2 6-16,3-2 6 15,4 0 21-15,11-2-15 16,10-2-3-16,11-2 3 15,8-4-19-15,4-4-8 16,-4 4-1-16,-4-2-5 16,-15 0-30-16,-6 2-131 0,-14-3-119 15,-1-2-219 1,-22-25-301-16</inkml:trace>
  <inkml:trace contextRef="#ctx0" brushRef="#br0" timeOffset="381.55">18531 4534 1738 0,'2'-2'301'0,"-2"2"-172"0,-2 0 14 15,2 0-10-15,0 3-74 0,-3 12-41 0,3 9 55 0,0 12 14 16,0 12-40-16,0 4-4 15,3 2-16-15,-1 0-19 16,0-8-8-16,0-3-5 16,-2-11-130-16,-2-12-171 15,-10-6-314-15</inkml:trace>
  <inkml:trace contextRef="#ctx0" brushRef="#br0" timeOffset="1014.72">18842 4590 1745 0,'0'0'237'0,"0"2"-168"0,0 6-39 15,0 2 90-15,-2 10-39 16,0 6-30-16,2 10-11 16,2 2-4-16,3 4 6 15,1-2-22-15,-2-6-14 16,1-3-5-16,-3-9-1 15,-2-8 1-15,-2-9 0 0,0-2 11 16,-1-6 10 0,-1-5 4-16,-2-10-26 0,-1-7-17 15,-5-8 17-15,8-9 0 16,2-2-15 0,4 2-4-16,2 6 19 0,4 2 5 15,5 10-5-15,0 8 0 16,1 6 0-16,1 8-10 15,-1 10-10-15,1 14 19 16,9 12 1-16,1 4 0 16,4 6 1-16,5-2 0 15,-3-9 1-15,-4-7-1 16,-1-11 0-16,-2-6 7 16,-3-5 4-16,1-13 4 15,-5 0-4-15,4-8-4 0,-5-5 20 16,-5-4 37-1,-7-4-10-15,-2-6 7 0,-6 0 19 16,-5 0-30 0,-5 6-6-16,-1 6-45 0,1 6-14 15,1 9-20-15,3 6-113 16,2 5-117-16,2 6-44 16,12 16-605-16</inkml:trace>
  <inkml:trace contextRef="#ctx0" brushRef="#br0" timeOffset="1365.53">19383 4485 1869 0,'6'0'292'0,"-6"3"-226"0,0 2-36 0,2 9 18 0,0 11 17 0,2 7 4 0,3 8-6 0,-1 0-5 16,6 0-20-16,1-2-14 15,-2-4-5-15,3-2-1 16,1-6-7-16,-1-4 7 16,-6-9-5-16,-1-2-4 15,4-7-1-15,-4 0-1 16,6 1-1-16,5-1 14 15,5-4-20-15,6 0 8 16,0-3-8-16,4-3 0 0,3-2-45 16,1-3-165-16,-8-2-144 15,5-31-591-15</inkml:trace>
  <inkml:trace contextRef="#ctx0" brushRef="#br0" timeOffset="1581.64">19551 4672 1715 0,'11'0'267'0,"1"2"-188"16,13 0 59-16,0 0-24 15,2 0-54-15,-4-2-39 16,-4 0-21-16,-3-2-80 15,-7-2-189-15,-20-16-546 16</inkml:trace>
  <inkml:trace contextRef="#ctx0" brushRef="#br0" timeOffset="1733.6">19435 4492 1048 0,'2'0'1194'0,"7"-3"-1083"15,7-1-51-15,11 0 13 0,6 3-7 16,-2 1-39-16,5 4-15 16,-3-3-12-16,-2 3-133 15,31-16-548-15</inkml:trace>
  <inkml:trace contextRef="#ctx0" brushRef="#br0" timeOffset="2269.55">19948 4664 1414 0,'-14'22'306'0,"7"0"-204"16,-8 20-68-16,8 0-8 16,5-3-1-16,6-6-13 15,3-6-5-15,0-9-7 0,1-10 0 16,3-8 24-1,-1-7 32-15,5-8-1 0,3-9 41 16,-1-5-7-16,-3-3 32 16,1-6-37-1,-3-4 0-15,1 0-9 0,5 0 15 16,2 0-61-16,7 2-8 16,0 10-21-16,6 6-5 15,2 6-4-15,-1 11 9 16,-5 10-7-16,-5 5-22 15,-1 10-2-15,-8 7 20 16,-1 10 10-16,1 3 1 16,-1 2 1-16,-3 2 9 15,1-4-10-15,-8-2-12 16,0-4 11-16,-2-8-71 16,-6-3-183-16,-29 1-277 15</inkml:trace>
  <inkml:trace contextRef="#ctx0" brushRef="#br0" timeOffset="2524.82">19992 4696 1554 0,'4'2'579'0,"0"0"-525"0,8 2 23 0,5 2 82 0,2 4-2 0,3-4-35 0,-2 2-20 0,-2-2-17 15,-3-2-34-15,5-2-51 16,9-2-168-16,67-18-632 16</inkml:trace>
  <inkml:trace contextRef="#ctx0" brushRef="#br0" timeOffset="3165.32">20750 4448 1652 0,'0'0'637'15,"2"1"-576"-15,-2 3-47 16,2 4 29-16,5 11 55 0,1 7-8 15,4 7 1 1,1 10-17-16,-1-5-35 0,-4-4-9 16,-3-6-15-1,-3-8-15-15,-4-4-1 0,-5-10-20 16,-3-2 8 0,-5-4 4-16,-5-4-15 0,-4-4 1 15,0-8 8-15,5-4 15 16,6-6-1-16,13-4-7 15,9-8-8-15,16-5 8 16,10 3 1-16,17 3 5 16,3 5-7-16,3 7 9 15,-9 9 0-15,-15 8 0 16,-16 8-17-16,-14 4-14 16,-16 14 14-16,-9 6 16 15,-10 6 1-15,-10 2 12 0,-3 0-4 16,4-5 23-16,11-11 1 15,15-4 4 1,10-4-35-16,10 6 17 0,12-2 24 16,16 8 18-16,10 0 12 15,12-2-24-15,4-2-24 16,-9 0-6-16,-9-4-13 16,-8-4-5-16,-12-4-39 15,-9-2-231-15,-13-24-346 16</inkml:trace>
  <inkml:trace contextRef="#ctx0" brushRef="#br0" timeOffset="4032.04">22450 4182 1762 0,'0'0'216'0,"0"0"-115"0,0 0 116 0,-3 3-83 0,6 11-94 0,-3 12 47 15,0 16 0-15,2 16-36 16,0 6-30-16,2 0-13 15,3-1-8-15,0-11-1 16,2-10-13-16,-9-14-34 16,-2-12-75-16,-5-10-30 15,-2-10 44-15,-2-12 10 16,-2-8 99-16,-8-10 9 16,5-10 6-16,-3-6 48 15,7-3-15-15,10-7-39 16,9-2-5-16,15 2 4 15,9 7-4-15,12 12 2 0,6 14-5 16,0 16 8-16,-5 11-2 16,-8 7 7-16,-12 14-7 15,-12 9-7 1,-8 10 16-16,-15 0-15 0,-7 2 1 16,-6-4 7-16,-5-10 18 15,-7-6-14-15,1-6 34 16,1-10 11-16,12-1-8 15,9-5 5-15,10 0-23 16,8 3-32-16,10 3 0 16,5 10 6-16,14 4 28 15,8 3-14-15,3 3-1 16,1-2-17-16,-6-4-2 0,-1-8-36 16,-6-3-276-16,34-20-456 15</inkml:trace>
  <inkml:trace contextRef="#ctx0" brushRef="#br0" timeOffset="4384.41">23107 4319 1972 0,'0'0'240'0,"2"0"-103"0,-2 2 131 0,0-2-104 0,0 6-83 0,0 8-23 0,-2 8 52 16,2 8-31-16,-3 2-35 16,-1 4-19-16,4-4-13 15,2-4-11-15,5 1 0 16,4-7-1-16,-2-10 7 15,0-4-7-15,-2-2-13 16,4-2 12-16,-2-4 1 16,4-4-6-16,7-6-52 15,0-4-107-15,5-3-131 0,-6-2-182 16,27-21-138 0</inkml:trace>
  <inkml:trace contextRef="#ctx0" brushRef="#br0" timeOffset="4532.26">23243 4441 1699 0,'9'0'258'15,"1"0"-184"-15,15-2 34 16,2 2-53-16,4 0-46 16,0 0-9-16,-2-2-100 15,25-10-239-15</inkml:trace>
  <inkml:trace contextRef="#ctx0" brushRef="#br0" timeOffset="4752.88">23200 4219 1731 0,'10'0'345'16,"0"0"-258"-16,13 2 79 15,-1 0 7-15,4 2-94 16,-1 0-19-16,0 4-42 16,-8-4-18-16,1 0-57 15,-5-4-253-15,10-24-1293 16</inkml:trace>
  <inkml:trace contextRef="#ctx0" brushRef="#br0" timeOffset="5582.1">23991 4100 1468 0,'-2'0'552'0,"-2"2"-534"0,-6 2-6 0,-5 7 111 0,-12 11-3 0,-8 12-39 0,-3 10-14 0,3 4-4 0,6 6-25 16,8-4 8-16,13-2-32 15,10-6-4-15,9-5-2 16,7-12-8-16,1-4-1 15,8-9 1-15,-2-10 21 16,4-8-15-16,0-5 13 16,-9-3-1-16,0-1 0 15,-12-3-4-15,-2 3 7 16,-6 4 28-16,-3 4 5 16,-2 7-54-16,1 4-13 15,-3 13-1-15,-3 10 13 16,2 16 1-16,6 5-6 0,7 0-16 15,4-2-101-15,4-8-116 16,14 26-267-16</inkml:trace>
  <inkml:trace contextRef="#ctx0" brushRef="#br0" timeOffset="6182.29">24326 4164 1678 0,'4'9'324'0,"0"-1"-232"15,12 14 29-15,-1 8 20 16,8 8-31-16,0 2 11 15,-2-2-62-15,-3 2-26 16,-7-8-14-16,-9-8-12 16,-6-3-7-16,-9-6-23 15,-5-7 19-15,-9-4-4 16,-2-8-29-16,0-4-1 16,-2-12 4-16,2-7 33 15,9-9 1-15,6-3-1 16,17-3 0-16,10 2-10 15,14 6 10-15,15 6-14 0,14 6 2 16,7 8-23-16,-3 8 25 16,-9 6 10-16,-11 6 1 15,-13 6-1-15,-10 2 1 16,-7 6 0-16,-12 4 7 16,-10 4 7-16,-11 2 14 15,-2 2 17-15,-9-4-6 16,3-2-19-16,4-3-11 15,7-8 10-15,9-3-1 16,1-2-17-16,10-6 0 16,6 2-1-16,2 1 1 15,5 0 29-15,12 1-6 16,2 0 12-16,8 2-9 0,3-3-12 16,1-3-14-16,-2-1-1 15,1-3-8-15,-3-1-256 16,36-30-329-16</inkml:trace>
  <inkml:trace contextRef="#ctx0" brushRef="#br0" timeOffset="6561.07">25045 4207 1353 0,'0'0'885'0,"0"0"-783"0,0 2 32 0,0-2 46 0,0 2-89 0,0 4-55 15,-2 6-19-15,2 8 7 16,0 8 4-16,2 8-7 15,2 0-6-15,4 0-15 16,-2-4 2-16,3-10 8 16,-3-4-4-16,4-5-5 15,1-3 11-15,2-2-2 16,5-4-1-16,7 0 17 16,4 2-7-16,4-10-5 15,2 2-7-15,-1-5-7 0,-3-1-45 16,-8-6-213-16,8-36-237 15</inkml:trace>
  <inkml:trace contextRef="#ctx0" brushRef="#br0" timeOffset="6757.38">25141 4315 1944 0,'18'2'212'0,"-3"0"-62"0,19 2 51 16,2 0-68-16,-3 0-55 16,-4 0-43-16,-2-2-35 15,-3-4-24-15,-10-4-302 16,-23-30-902-16</inkml:trace>
  <inkml:trace contextRef="#ctx0" brushRef="#br0" timeOffset="6922.27">25213 4092 2018 0,'19'0'220'16,"-1"4"-145"-16,18 0 108 0,-1 1-61 16,-4 0-79-16,-4 2-43 15,-2 0-78-15,27-8-412 16</inkml:trace>
  <inkml:trace contextRef="#ctx0" brushRef="#br0" timeOffset="7424.65">25932 4124 1771 0,'-2'0'189'0,"0"0"-59"16,-5 3 37-16,-5 1-28 15,-7 2-37-15,-10 6-24 16,0 0 23-16,0 2-49 15,2 4-19-15,16-4-33 16,6 4 5-16,8 4-5 16,14 2 4-16,10 4-2 15,17 2 17-15,14 4-5 16,3-4-8-16,-3 0-6 16,-9-5 1-16,-16-6-2 15,-13-5 1-15,-15-6-6 0,-10-4-18 16,-15 1 24-16,-11 3 12 15,-20-4 13-15,-5-3-16 16,-7-2-3-16,3-7-4 16,12-5-1-16,10-2-1 15,13-2-14-15,11-3-61 16,22-4-150-16,18-2-310 16,117-48-489-16</inkml:trace>
  <inkml:trace contextRef="#ctx0" brushRef="#br0" timeOffset="7801.23">26472 4078 1816 0,'-6'0'162'0,"2"0"-61"0,-9 3 64 16,-3 0-51-16,-6 4-33 15,0 2 10-15,-5 1 5 16,9 4-39-16,1-1-12 16,8 5-27-16,6 0-18 15,10 6 0-15,10 0 2 16,10 2-2-16,11 4 21 16,5-4-6-16,1 2 0 15,-4 0-4-15,-9-6-10 0,-6-5 7 16,-9-2-7-1,-5-5-1-15,-5 2 1 16,-4-4-1-16,-4-3-17 16,-2-4 5-16,-9 6 12 0,-12-6 26 15,-6 3-7-15,-11-2 4 16,-3-4-7-16,5-3-4 16,7-6-12-16,8 3-16 15,16-4-151-15,14-2-112 16,70-34-407-16</inkml:trace>
  <inkml:trace contextRef="#ctx0" brushRef="#br0" timeOffset="8017.26">26842 4149 954 0,'0'1'1199'0,"0"-1"-1085"0,0 3-12 15,2 5 19-15,0 6 10 16,2 10-19-16,3 6-19 16,-3 10-42-16,0 2-28 15,1 0-17-15,-2-2-6 16,-3-3-47-16,-6-8-226 16,-29 5-283-16</inkml:trace>
  <inkml:trace contextRef="#ctx0" brushRef="#br0" timeOffset="8251.64">26757 3822 2492 0,'0'2'262'16,"2"-2"-181"-16,-2 0 30 16,2 1-78-16,4 4-33 15,3 7-33-15,11 0-343 0,38 8-666 16</inkml:trace>
  <inkml:trace contextRef="#ctx0" brushRef="#br0" timeOffset="8835.16">27173 4050 2173 0,'9'2'222'15,"-4"-2"-145"-15,3 3 103 16,-3-2-66-16,-5-1-33 15,-3 3-12-15,-5 0-48 0,-10 13-14 16,-7 5 32-16,-6 7-15 16,3 4-6-16,12 0-18 15,7-4-1-15,11-4-12 16,2-4 13-16,7-8 8 16,5-4 4-16,-1-4-11 15,4-10 24-15,5-6-10 16,3-8-6-16,-3-6 0 15,3-4-8-15,0-2 4 16,2 3-5-16,0 3 0 16,-5 11-7-16,-2 5-5 0,-6 11-11 15,-3 9 11 1,-3 12 2-16,-4 9 8 0,-4 3-4 16,0 2 6-16,-4-6 0 15,0-4 0-15,-2-8 11 16,-1-6 7-16,3-8-6 15,2-2 7-15,0-2 8 16,5-2 33-16,1-6-10 16,7-8-31-16,12-8-18 15,8-6-1-15,8 2-15 16,1 6-3-16,-2 8 4 16,-5 12-4-16,-4 12 9 15,-4 10 8-15,-2 6-5 0,2 8 6 16,2 6-12-16,2-2-104 15,2-4-179-15,3-6-58 16,42-2-410-16</inkml:trace>
  <inkml:trace contextRef="#ctx0" brushRef="#br0" timeOffset="10665.72">22799 5121 1570 0,'0'-4'315'0,"2"4"-219"0,6 0 19 0,5-2-4 0,5 0-3 0,8-2 3 0,5 2-27 0,10-2 11 0,12 2 11 0,10-2-31 0,14-2-9 15,19 2-3 1,78 0-15-16,49 4-9 0,38 8-12 15,-68-2 3-15,10-4-10 16,-7 0-2-16,-17 6-17 16,-15-10-1-16,-35 2-1 15,-77 0 1-15,-17 0-9 16,-10 0-22-16,21 0-88 16,-27 0-8-16,-19 0-80 15,-12-2-143-15,-82 0-236 16</inkml:trace>
  <inkml:trace contextRef="#ctx0" brushRef="#br0" timeOffset="11100.85">22866 5307 294 0,'3'4'1433'16,"1"-4"-1257"-16,5 5-86 15,4-1 67-15,9 1-22 16,9 4-6-16,12-3 11 16,12 0 20-16,26 0-47 15,71 2-16-15,39-2-25 16,10 2-10-16,-76-6-29 15,-3 0-6-15,-67 4 3 16,-3-4-3-16,-3 0 1 0,49 2-2 16,-18 0-7-1,-6-2-1-15,-16 2 6 0,-25 0 5 16,-14-4 1-16,-11 0 9 16,-10 0 4-16,-4 0-4 15,4 0-15-15,0 0-15 16,0 0 3-16,2 0-12 15,0 0-1-15,2 0-29 16,-2 0-52-16,2 0-103 16,0 0-399-16,6-12-503 0</inkml:trace>
  <inkml:trace contextRef="#ctx0" brushRef="#br0" timeOffset="12677.81">18490 11480 1599 0,'2'-2'452'0,"-2"2"-311"0,7 0-36 0,2 0 16 0,9 0-5 0,8-4 34 0,9 4-9 16,9-4-20-16,7 2-25 16,6-2-30-16,9-2-16 15,-2 2-19-15,7-6-8 16,0 3-22-16,-6 2-1 16,-5-1-6-16,-15 2-54 15,-14 4-115-15,-13 1-164 0,-23 8-204 16,-86 27 22-1</inkml:trace>
  <inkml:trace contextRef="#ctx0" brushRef="#br0" timeOffset="12953.05">18526 11574 1715 0,'5'0'307'0,"-1"0"-175"16,13-4-61-16,14 0 88 15,17 0 45-15,14-4-32 16,13 0-43-16,12 2-16 16,0 4-20-16,5 2-12 15,-1 0-32-15,-4 4-16 16,-4 4-9-16,-12-4-6 0,-15 2-9 16,-18-2-9-16,-14 0 0 15,-15-2-1-15,-7-2-14 16,-4 4-9-16,-7-4-67 15,-13 2-142-15,-72-4-495 16</inkml:trace>
  <inkml:trace contextRef="#ctx0" brushRef="#br0" timeOffset="15865.55">28220 4223 985 0,'0'0'755'0,"0"0"-659"0,-2-2-24 0,0 2 69 0,2 0-29 0,0 0-34 0,-3 2-10 0,6-2-7 0,-6 0 14 0,6 0-27 0,-3 0 5 16,0 0 2-16,2 0-20 15,2 2-5-15,6 2 6 16,13 0 27-16,16 4 12 15,14-2-14-15,19 0-22 16,15-2-13-16,13-2 4 16,8 2-18-16,6-2 6 15,-4 0-8-15,-1 0-2 16,-11 0 2-16,-16 0 2 16,-15 2-10-16,-24 0-2 15,-22 2 0-15,-11-4-1 16,-10-2 1-16,0 0 2 0,-2 0-2 15,-1 0 0-15,1-2-44 16,-1-2-28-16,-3-4-18 16,0-2 9-16,-11-6 9 15,5-2-18-15,-5-2 33 16,-4 2 21-16,-2-2 30 16,-4 2 6-16,-2 0 9 15,5 5 9-15,0-1 9 16,8 6 6-16,7 2 2 15,3 1 7-15,10 5-5 16,-2 0-29-16,3 1-8 16,5 6-18-16,6-1 18 15,7 6 13-15,8 6-5 0,-3 2-8 16,7 0 1 0,-6 2 0-16,-8-2 1 0,-3-4 4 15,-11 4 6-15,-7 2 22 16,-9 4 44-16,-13 8-6 15,-3 0-10-15,-6 2-11 16,-3-6-38-16,3-4-1 16,9-6-12-16,2-8-64 15,6-2-241-15,14-15-328 16</inkml:trace>
  <inkml:trace contextRef="#ctx0" brushRef="#br0" timeOffset="17541.77">30061 3814 1699 0,'0'0'251'0,"0"0"-172"0,0 0 26 0,4 2-16 0,2-2-28 0,6 0 25 0,3 0 25 0,8-2-24 15,4-2-33-15,-1-2-18 16,3 0-20-16,-2-3-15 16,-7 2 10-16,-6-4-4 15,-4 6-5-15,-7-4 19 16,-8 8-21-16,-11 1 1 16,-10 1 3-16,-19 9 22 15,-17 3-5-15,-13 11-8 16,0 6 25-16,4 6-14 15,13 6-5-15,12 2-19 16,15 2-14-16,13 0 14 16,16-6-15-16,17 0 15 15,12-7 1-15,20-3 9 0,13-12 4 16,5-6-5 0,5-8-9-16,1-8-61 0,-3-6-182 15,-3-2-106-15,68-32-406 16</inkml:trace>
  <inkml:trace contextRef="#ctx0" brushRef="#br0" timeOffset="17850.12">30424 4048 1778 0,'-9'2'337'15,"-2"4"-188"-15,-11 6 52 0,6 7-71 16,3 0-58-1,8 2-46-15,14-2 2 0,6-1-1 16,17-1 11-16,8-3-2 16,7-9 0-16,4-6 9 15,0-5 6-15,-4-6-5 16,-7-1 11-16,-11-5-6 16,-13 3-10-16,-16-3 4 15,-10 0-45-15,-21-4-8 16,-15 1 1-16,-17 6 5 15,-13 4-44-15,3 5-73 16,15 6-67-16,18 2-76 16,24 4-109-16,61 3-1242 15</inkml:trace>
  <inkml:trace contextRef="#ctx0" brushRef="#br0" timeOffset="18549.84">30852 3948 2026 0,'2'0'266'0,"-2"0"-92"16,0-2 93-16,2 4-126 16,5 0-101-16,1 8-16 15,8 4 20-15,5 6-4 16,-2 6-17-16,-1 2-2 15,-5-2-15-15,-3-8-6 0,-6-1 1 16,-2-9-1-16,-2-2 1 16,0-6 6-16,-2-2 13 15,0-6 8-15,0-5-7 16,2-6-15-16,2-10-6 16,2-5-12-16,14-6 12 15,2 2-6-15,7 4-22 16,-2 10-2-16,-2 10 4 15,-7 14 11-15,-3 8 0 16,-5 16-7-16,-6 12 20 16,2 10 2-16,3 4 1 15,6-4 4-15,7-7-4 16,3-10-2-16,1-11-8 0,2-7-3 16,1-11-10-16,6-11-2 15,2-3-26-15,0-8-11 16,-6-6 8-16,2-4 26 15,-4-2 9-15,-5-6 8 16,0-6 1-16,-9-4 7 16,-5 0-22-16,-8-2 14 15,-10 5 10-15,2 10 31 16,-8 6 20-16,7 9 15 16,0 6-7-16,5 4-16 15,2 8-20-15,2 2-20 16,2 4-3-16,0 4-38 15,2 12 38-15,1 11 19 16,3 12 6-16,6 8 8 0,1 3-6 16,1 0-9-1,2-4-7-15,-2-4-1 0,2-4-4 16,-5-9-1-16,-2-9-5 16,3-4-6-16,-4-8-142 15,-1-5-149-15,9-19-302 16</inkml:trace>
  <inkml:trace contextRef="#ctx0" brushRef="#br0" timeOffset="18764.7">31382 3782 1830 0,'20'-2'368'0,"4"2"-260"0,23 0 115 0,5 0 16 0,6 0-121 0,-5 2-49 0,0-4-39 0,1 2-30 0,-1-5-85 0,-2 0-453 0,47-22-1266 0</inkml:trace>
  <inkml:trace contextRef="#ctx0" brushRef="#br0" timeOffset="19032.43">32064 3916 2046 0,'0'2'271'0,"0"0"-194"15,0 2 89-15,2 8 13 16,0 6-61-16,0 2-32 16,0 10-32-16,6 0-29 15,0 0-11-15,-1-2-14 16,-1-3-58-16,2-7-138 16,-2-7-178-16,-6-16-191 15</inkml:trace>
  <inkml:trace contextRef="#ctx0" brushRef="#br0" timeOffset="19232.24">31972 3645 1997 0,'0'0'328'16,"2"0"-239"-16,0 0 64 15,3 3-48-15,4-2-79 0,4 5-26 16,6 8-58-16,-2 2-224 16,34 29-712-16</inkml:trace>
  <inkml:trace contextRef="#ctx0" brushRef="#br0" timeOffset="19976.82">32317 3884 2089 0,'6'6'215'16,"-2"0"-131"-16,2 14 64 15,5 4-28-15,-4 4-27 0,0 4-46 16,-5 0-23-1,3-5-6-15,-5-8-18 0,2-6-23 16,-4-5-53-16,2-7-10 16,-3-2 19-16,1-7 28 15,0-2 39-15,0-9-1 16,2-2-8-16,0-6-9 16,6-1-15-16,5-2-36 15,12-2-38-15,4 2 4 16,8 4 14-16,1 6 4 15,-1 8 50-15,-4 4 23 16,-8 10 12-16,-3 6 11 0,-11 6 22 16,-5 6 3-16,-2 4 6 15,-2 4-11-15,0 4 1 16,0 0-20-16,5-4-3 16,4-3 16-16,4-6-8 15,5-5 19-15,6-7 18 16,-1-4-39-1,4-5 9-15,-3-2-12 16,3-6 1 0,0 1-11-16,-3-8 10 15,-2 1-5-15,-1-4-7 0,-8-2 25 0,-9 2-7 16,-6 4 15-16,-3 2-25 16,-10 4-8-16,-7 4 27 15,-5 8-21-15,-4 10-6 0,4 2-3 16,6 8 3-16,13 4-53 15,12 0-20 1,12 2-20-16,13-8 48 0,7 0 33 16,6-8 12-16,1-6 5 15,-6-6 1-15,-3-4-5 16,-5-2 28-16,-9-6 29 16,-7 1 58-16,-9-7-16 15,-10-3-41-15,-10-1-11 16,-10 2-26-16,-8 2 13 15,-2 4-29-15,3 4-6 16,4 2-159-16,11 4-156 16,9-8-300-16</inkml:trace>
  <inkml:trace contextRef="#ctx0" brushRef="#br0" timeOffset="20482.97">33156 3894 1876 0,'-2'8'189'0,"-4"4"-92"0,4 10 14 0,10 4-51 0,2 2-33 0,11 2 15 0,7-6 5 0,3-2-5 15,-2-6-21-15,-4-10-15 16,2-3 6-16,-11-10-3 15,3-3 15-15,-5-5-12 16,-1-10 1-16,-7-3 4 16,-6-4-16-16,-4 4 11 15,-2 2-3-15,-5 8 18 16,-3 6-27-16,-9 8-24 16,0 8 10-16,2 8 8 15,3 8-60-15,12 4-72 16,8 2 5-16,12-4 1 15,1-4 30-15,5-6 48 16,5-6 28-16,4-8 26 16,2-8 24-16,-2-2 9 0,-3-8 81 15,1-4-32 1,-9 0 43-16,-5 2-2 0,-1 2-20 16,-6 10 11-16,-1 2 5 15,-3 6-79-15,0 14-26 16,-2 12-13-16,-4 20 38 15,-1 16-1-15,-9 8-20 16,1 1-18-16,0-5 0 16,-9-10-96-16,-7-6-246 15,-121 14-444-15</inkml:trace>
  <inkml:trace contextRef="#ctx0" brushRef="#br0" timeOffset="22136.18">29676 10708 1678 0,'0'0'264'0,"0"0"-142"0,0 2 20 16,2-2 2-16,0 2 5 0,2-2 47 0,9 4-34 0,10 0-7 0,4-2-53 0,12 0-27 0,9 0-17 0,10-2-20 15,4 0-7-15,9 2-14 16,4-4-2-16,2 0-15 16,-4-2-6-16,-9 0 6 15,-10-2-1-15,-18 4-26 16,-16 0-29-16,-14 0-19 0,-8-2-19 16,-6-4-44-16,-6-6 57 15,-8-4 46-15,-3-2 29 16,-4 4 6-16,5 0 6 15,1 1 11-15,8 8 7 16,3 0 16-16,8 6 13 16,2 1-14-16,4 0-38 15,5 1 7-15,6 3-8 16,2 5 19-16,10 0 7 16,4 4-7-16,7-1-4 15,0-1-7-15,-8 3 2 16,-7 4 26-16,-11-1 20 15,-7 1 5-15,-10 4-10 16,-8 0-12-16,-12 4-9 0,-8-2-19 16,-1-2-10-16,-3-4-2 15,6-4-60-15,12-2-212 16,0-4-553-16</inkml:trace>
  <inkml:trace contextRef="#ctx0" brushRef="#br0" timeOffset="24651.59">31404 10439 1500 0,'-9'-4'667'0,"0"2"-577"0,-6-6-3 0,-5 4 78 0,-1 4-20 0,0 0-11 0,-8 4-32 0,-2 6-12 0,-8 6 6 0,-1 10-2 0,2 4-40 16,1 5-12-16,8 2-27 15,11 2-15-15,13-3-15 16,12-2-1-16,15-6-8 16,9-10-12-16,11-8 36 15,6-14-1-15,5-8-1 16,-4-10-7-16,0-6 8 16,-5-8-2-16,-6-1 3 15,1-7 7-15,-16-2 7 0,-2-6-2 16,-13-4-6-1,-8-2-5-15,-4-2-1 0,-5 0 0 16,-4 7 0-16,2 8 0 16,0 6 3-16,4 11 6 15,0 8-3-15,5 10-6 16,2 6 0-16,0 4-1 16,2 6-16-16,-2 10 2 15,-2 12 15-15,2 14 20 16,0 11-7-1,2 7 2-15,8 4-14 16,0 2 0-16,6-6 7 0,4-2-1 0,0-8-7 16,0-9 0-16,-2-10-11 15,0-7-43-15,-5-7-100 16,3-12-122-16,4-2-33 16,-2-7-35-16,30-24-368 15</inkml:trace>
  <inkml:trace contextRef="#ctx0" brushRef="#br0" timeOffset="24823.01">31779 10407 1382 0,'-3'0'688'0,"6"0"-539"0,-3 2-82 0,2 8-1 0,4 8 15 0,10 4-28 0,2 2-29 0,6-2 4 0,3-2-5 0,-2-6-23 0,-8 0-162 15,10-10-425-15</inkml:trace>
  <inkml:trace contextRef="#ctx0" brushRef="#br0" timeOffset="25015.55">31814 10154 1958 0,'-2'0'562'0,"2"0"-431"16,-2 2-46-16,0 2-44 15,-1 7-41-15,3 0-9 16,0 7-237 0,32 22-421-16</inkml:trace>
  <inkml:trace contextRef="#ctx0" brushRef="#br0" timeOffset="25386.54">32115 10294 2163 0,'-10'9'306'16,"-2"1"-147"-16,-13 8-21 15,-2 6-47-15,8 4-26 16,5 2-47-16,9-2-18 16,14 2-8-16,13-4-8 15,16-4-7-15,9-6-14 16,0-5 16-16,-2-4 18 16,-10-3 3-16,-12 3 0 15,-12-2 0-15,-9 4 2 16,-4-4 13-16,-5 2 31 15,-9 3-14-15,-3 0 8 0,-8-2-8 16,0 2-16 0,0-6-16-16,2-3-16 15,6-2-131-15,5-3-203 0,26-31-175 16</inkml:trace>
  <inkml:trace contextRef="#ctx0" brushRef="#br0" timeOffset="25955.49">32645 10283 1802 0,'-2'0'210'0,"-2"4"-94"0,-8 6 4 15,-3 10 15-15,-6 8-39 16,4 6-56-16,1 4-18 16,1 0-22-16,13-4 0 15,4-8-1-15,11-4 1 16,3-8-2-16,-1-8-5 16,8-3 7-16,-6-10 5 15,8-4 4-15,-5-2-3 16,5-3 0-16,-4-4-5 15,2 0 0-15,-3-4 7 16,0-2-1-16,-11 2-6 16,-2 2 0-16,-5 4-1 0,0 0 1 15,0 4-1 1,7 0-10-16,-2 0-11 0,4 6-12 16,0-2-35-1,5 8 37-15,-3-1 22 0,1 8 7 16,1 3 1-16,-1 0-9 15,-1 2 10-15,3 2 10 16,-5-2-10-16,-1-4 0 16,0-2 13-16,-1-2 50 15,-9-2-16-15,0 2 4 16,-5-2 63-16,1-2-18 16,2 0-30-16,-3-6-5 15,8 0-26-15,1-4-35 0,7-6-26 16,2-2-49-16,3 0-81 15,2 2-61 1,4 5-125-16,40-2-1361 0</inkml:trace>
  <inkml:trace contextRef="#ctx0" brushRef="#br0" timeOffset="26539.79">33162 10351 1661 0,'5'2'294'0,"-1"0"-182"0,7 6 64 0,7-6-17 0,-2 0-63 0,3-2-6 0,0-4-9 0,0 0-6 16,-3-6-12-16,-1 0-21 16,6-4-15-16,-17 2-5 15,2-2-1-15,-8 6-21 16,-4 0-7-16,-9 4 7 15,-6 1 10-15,-8 10-10 16,2 7-1-16,1 8-15 16,6 2-4-16,4 4-34 15,12-2-28-15,8-2 5 16,12-4 37-16,6-2 16 16,7-8 3-16,4-6 3 15,-2-4-8-15,4-4 13 16,-2-8 13-16,-2-2 7 0,-5-6 8 15,-1-2-4-15,-11-2 5 16,-4-4-4-16,6-4-2 16,-5-6-10-16,-2-1 0 15,3-1 0-15,-8 2 17 16,0 11 10 0,-2 0 54-16,1 3-9 0,-3 4-26 15,2 2-13-15,0 8 6 16,0 6-18-16,-2 2-21 15,0 8-7-15,0 10-7 16,-2 8 14-16,-2 12 12 16,-1 8-11-16,5 3-1 15,2-3 0-15,5-4 1 16,-1-6-2-16,2-6 1 16,0-8-59-16,1-6-88 0,0-10-79 15,9-28-495-15</inkml:trace>
  <inkml:trace contextRef="#ctx0" brushRef="#br0" timeOffset="26682.27">33583 10172 1911 0,'16'-1'500'0,"6"-2"-438"0,20-1-14 15,6 0-12-15,-4-2-36 0,56-10-360 0</inkml:trace>
  <inkml:trace contextRef="#ctx0" brushRef="#br0" timeOffset="26882.62">33730 10351 2058 0,'4'4'265'15,"6"2"-8"-15,1 2-85 16,2 2-34-16,3 0-12 16,-1-2-51-16,1-6-36 15,4-2-24-15,-5-6-15 16,-3-2-201-16,-32-38-523 0</inkml:trace>
  <inkml:trace contextRef="#ctx0" brushRef="#br0" timeOffset="30918.4">24091 4918 1305 0,'0'0'550'0,"0"0"-436"0,0 0-24 0,0 0 46 0,-2-1-11 0,2 2-35 0,0-1-33 0,0 0-18 0,2 0 16 0,0 0 20 16,1-1 23-16,-1 1-2 16,1-3-36-16,8-1-6 15,9 1-32-15,9-8-2 16,9 4-13-16,4-5-7 16,5 3-30-16,-3 4-129 15,-4-3-178-15,30-2-232 16</inkml:trace>
  <inkml:trace contextRef="#ctx0" brushRef="#br0" timeOffset="33770.85">24214 5562 1202 0,'-4'0'730'0,"4"0"-617"0,-3 0-23 0,3 2 52 0,-2-2 2 0,4 0-55 16,-2 0-20-16,3 2-5 16,1-2-8-16,-2 7 20 15,2-3 14-15,2 3-12 16,0 8-12-16,3-1 14 16,-1 5-34-16,2 3-19 15,-1 5-6-15,1 1-1 16,2 4-8-16,8-2-2 15,0 0-4-15,7 0 3 16,4 4-8-16,0-2 19 16,5 0-19-16,-5-2-2 15,2-4 2-15,-4 3-1 16,5-5 0-16,-1-2 0 16,2-3 0-16,6-6 5 0,-1 1-5 15,4-8 0-15,3 2 8 16,1-4-7-16,0-2 0 15,2 0 8-15,2-2-8 16,-2 2 5-16,1-2-5 16,0-2 0-16,3 2-1 15,4-4 1-15,0 2 0 16,6-6 0-16,1 4-1 16,8 0 0-16,1 2-1 15,-1 0 1-15,-1 4 1 16,-5-2 0-16,-5 2 0 15,3-2 5-15,-7-2-5 0,6-2 6 16,-1-4-6 0,3 2 0-16,3-5 7 0,3-3-7 15,6 5 17-15,-5-4-7 16,-1 3-11-16,-6-2 9 16,-3 5-1-16,1-1-8 15,-1-2 0-15,1 2 9 16,3-5-9-1,7 1 0-15,3-4 0 16,2-2 1-16,0 2 0 0,0-4 11 16,-8 4-12-16,-4 2-5 15,-5-4 5-15,-2 4 15 16,-6 0-13-16,-3 0-2 16,0-2-1-16,1 0 1 15,3-2 0-15,1-2-9 0,5-2 8 16,-1 0-6-16,-2 0 1 15,-3 0 6-15,-4 4 0 16,-1-5 1-16,-8 1 9 16,0 3-10-16,-4-4-1 15,0 3 1-15,0 0 8 16,1-4-8-16,2 0-8 16,5-2 3-16,2 0 5 15,0 0 0-15,2 0 0 16,-4 0 9-16,-5 1-17 15,-6 3 8-15,-4 7 0 16,-2 1 9-16,0-1-9 0,5-1-9 16,1 3 9-1,5-6 9-15,1-1-9 0,-4 0 4 16,1-2-4-16,-5 2 1 16,3-2 0-16,-3 0 1 15,4 2-2-15,-2 0 0 16,5 2 0-16,-4 4 0 15,1 0 0-15,0 2-8 16,-8 0 7-16,-8 4 0 16,0-2 0-16,-6 2 1 15,1 0 0-15,-5-1-1 16,-2 1 0-16,0 2-5 16,2 2 6-16,-5-1-1 15,-1 2 1-15,0 2-1 0,-5 1-1 16,0 0-4-1,0 0 6-15,0 0-8 0,0 0-7 16,0 0 15-16,2 0 0 16,-2 0 6-16,0 0-6 15,4 0-10-15,0 0 10 16,-1 1 3-16,1-1 4 16,-4 0-14-16,0 0 13 15,-2 0-14-15,2 0 4 16,0 0-4-16,-2 0 8 15,2 0 9-15,0 0-7 16,0 0 4-16,0 0-5 16,2 3-1-16,-2-3-7 15,0-3 7-15,0 3 0 0,0 0 0 16,0 0 2-16,0 0-2 16,0 0-12-16,0 0 5 15,0 0 7-15,0 0 0 16,0 0 6-16,0 0-6 15,0 0 0-15,0 0-12 16,0 0-35-16,0 0-13 16,0 0-24-16,-11-1-19 15,5-4 82-15,0 0 12 16,0-3 9-16,-5-2-9 16,2-4 9-16,0 3 7 15,2 3 1-15,-1-4-16 0,-1 4 5 16,-1-2-30-1,0 2-6-15,-1 0 17 0,-1 0 11 16,6 6 10-16,1 0-5 16,3 0-8-16,-2 2 13 15,2 0-15-15,2 0 4 16,-3 0-11-16,3 0 23 16,0 0 12-16,-3-2-12 15,1 2 10-15,0 0-9 16,0 0 0-16,2 0 13 15,-2-2-13-15,2 2 14 16,0-2-15-16,0 2 0 16,0 0 9-16,-5 0-8 15,5 0-1-15,0 0 1 0,0 0 7 16,0 0-7-16,0 0-1 16,0 0 18-1,5 0-16-15,-3 0 29 0,0 0-17 16,0 0 20-16,0 0-14 15,-2 0 10-15,3 0 12 16,2-2-41-16,1 4 8 16,7 0 10-16,14 2 7 15,6 2 20-15,5 2-22 16,-1-2-16-16,-2 0 7 16,1 2 9-16,-5-3-24 15,-2-2 1-15,-10 3 20 16,-5-1-20-16,-3-4-1 15,-9 5-14-15,-2 0-11 16,-4 4 20-16,-7 4 4 0,2 4 1 16,-2-1 0-16,0 1 14 15,-3 1 2 1,3 3-8-16,-2 3-1 0,-5 3-1 16,3 4-6-16,-3 0 0 15,-3-4-1-15,8-4 1 16,-3-4 0-16,10-10-1 15,-1-6-1-15,5-4 1 16,2 0 1-16,-2-2 10 0,-2-6 13 16,1-6-23-1,-2-4 25-15,1-6-19 16,2-6 14-16,-5 2 19 16,-1-2-12-16,-4-2-14 0,1 0-7 15,-9 2 3-15,4 2-7 16,-2 6-2-16,3 1 11 15,6 7-4-15,0 6-6 16,7 4 17-16,-3 2-18 16,5 2-18-16,0 2-44 15,-2 2-133-15,-4 4-372 16,-12 13-1052-16</inkml:trace>
  <inkml:trace contextRef="#ctx0" brushRef="#br0" timeOffset="38115.56">17417 7311 985 0,'-3'-4'573'0,"0"4"-467"0,-3-2-28 0,2 2 11 0,2-2-19 0,-3 0-11 0,3 2-16 0,0-2-5 0,0 2 31 0,2-2 22 0,-2 0 13 0,-2 2 17 15,2-2 34-15,0 0-5 16,0 0-44-16,0 0-5 15,-2-2 1-15,1 4-11 16,1-2-16-16,0 2-18 16,2 0-18-16,0 2-13 15,4-2-23-15,1 0-3 16,9 4 0-16,19-4 3 16,13 0 31-16,21-4-19 15,11 2-6-15,7-2-1 16,-5-2 1-16,3 2-8 0,-6-5 8 15,-5 6-9-15,-12 1-20 16,-9 2-137-16,-20 2-148 16,-13 0-29-16,-18 6-19 15,-58 14-7-15</inkml:trace>
  <inkml:trace contextRef="#ctx0" brushRef="#br0" timeOffset="38482.78">17320 7429 1627 0,'-2'0'303'0,"2"0"-214"16,-2 2-47-16,8 2 19 16,8 0 35-16,15 2 108 15,15 4-34-15,14-4-31 0,17 0-28 16,6-2-19-16,4 2-23 15,0-4-11-15,-3-2-1 16,-4 0-30-16,-11-2 6 16,-7-1-12-16,-10 0-3 15,-13 2-9 1,-14-2 6-16,-8 3 15 0,-13-2 21 16,-2 2-12-16,-4 0-12 15,-3 0-12-15,3 0 23 0,2 0-23 16,-3 0-8-1,2 0-7-15,1-2-6 0,-2 2-94 16,0-2-193 0,-25-10-389-16</inkml:trace>
  <inkml:trace contextRef="#ctx0" brushRef="#br0" timeOffset="41284.71">17773 7804 1766 0,'-2'0'307'0,"4"-2"-163"0,-4 0 8 0,2 0 65 0,0 0-41 0,-3 0-38 16,1 2-33-16,-2 0-5 15,0-2-5-15,-6 0-20 16,-5 2-36-16,-5 2-8 0,-7 4-2 16,-2 2-10-16,-7 8-4 15,-4 8-6 1,1 7 5-16,-2 6-13 0,1 10 7 16,4 3-7-1,3 8 5-15,4 8-5 0,4 4 1 16,5 4-1-16,1 11 0 15,2 1 10-15,-2 10-11 16,-8 62 6-16,13-104-5 16,-5 59 8-16,-2-5-9 15,9-12 1-15,4-9 0 16,6-9 8-16,4-12 2 0,2 4 2 16,2 11 2-1,0 5 2-15,5 10 25 0,-2 7-27 16,-2 2 3-16,-1 64-12 15,-1 22 9-15,-1-137-5 16,8 0-1-16,5 44-9 16,10-20 1-16,2-12-1 15,2-15-1-15,0-8 1 16,-4 0 5-16,4-7-4 16,-4 4 11-16,-3 2-11 15,-1-6 10-15,-5 6-10 0,-5-7 5 16,-7-6 0-1,2-8-6-15,-4-6 1 16,0-6 6-16,1 3-5 0,-3-6 8 16,2-2-1-16,0 1-3 15,-4-2-4-15,4 1 11 16,-2-2-2-16,0 2-10 16,0 0 9-16,0-3-10 15,0 6 0-15,0-7-1 16,1 2-7-16,1 0 8 15,0 0 5-15,-2-2-4 16,1 2-1-16,0 0 1 16,-3-2 7-16,0 0 1 15,2 0-8-15,-2 2 8 16,2 0-3-16,2-2-5 16,-2 2 0-16,1 0 1 0,-1 2 4 15,2-2-6-15,-4 0 0 16,2 0 1-16,-4 0-1 15,2-2 0-15,0 0 7 16,0 0-6-16,0 0 0 16,0 0 0-16,0-2-1 15,0 2-1-15,0-2-14 16,-2 2-31-16,2 0-25 16,0-2-32-16,2-4-185 15,19-33-824-15</inkml:trace>
  <inkml:trace contextRef="#ctx0" brushRef="#br0" timeOffset="42907.75">26534 11733 1610 0,'0'0'369'0,"0"-3"-153"0,0 3-95 0,0 0 37 0,-3 0 25 0,6-1-24 0,-6 2-27 0,3-1 0 0,0 0-26 16,0 3-20-16,-2-6-8 16,2 6-33-16,0 0-18 15,2 9-8-15,3 11 14 16,8 9-15-16,8 14-3 16,10 4 3-16,6 8-7 15,5 0 1-15,6 2-3 16,-2-3-2-16,1-3-7 15,2-6 1-15,4-6-2 16,1-6-2-16,-2-10 3 16,0-4 1-16,4-8-1 0,-2-2 1 15,2-2 6 1,-3-3-7-16,5 0 0 0,-5-3 1 16,-1 0 7-16,1-1-8 15,-6-2 1-15,-9-2 0 16,-9-2-1-16,-7 1 0 15,-11-2 5-15,-7 2-5 16,-4-2-2-16,-2-4-17 16,-2-2-11-16,-7-4-5 15,-5-6-5-15,-3 4-16 16,-6-4-14-16,0-2 22 16,0 4 21-16,4 4 18 0,-4 0 7 15,5 4 1-15,1 0 1 16,4 4 0-16,2 0 1 15,4 4-1 1,5 2 10-16,4 0-10 0,0 0 0 16,2 0 0-16,0 4 6 15,2 6 3-15,6 8 23 16,-2 6-10-16,7 4-2 16,6 2-11-16,-1 4 1 15,5-2 4-15,-8 2-13 16,4-2 11-16,-11-4 0 15,-3-6 14-15,-5-1-10 16,-6-7-10-16,-7 0 3 0,-7 0-9 16,-2-2 9-16,-7-2-9 15,3-2-15 1,-3-4-100-16,0 0-244 16,-4-6-432-16</inkml:trace>
  <inkml:trace contextRef="#ctx0" brushRef="#br0" timeOffset="43816.34">28296 12344 1470 0,'2'0'716'0,"7"-2"-617"0,11-2-24 0,5 2-21 0,8-4-35 0,-4 4-19 15,-7 0-6-15,-4-4-21 16,-7 2-38-16,-9-4 25 16,-2 2 1-16,-6 0 30 15,-5 2 9-15,-12 0 32 0,-6 0-16 16,-6 10 53-16,-17 4 30 15,2 8 9-15,-4 10 2 16,5 8-14-16,11 8-26 16,13 9-22-16,25 1-33 15,23 0 0-15,24 0 8 16,18-2-8-16,8-10 13 16,0-8-17-16,-6-10-5 15,-6-10-6-15,-13-6-21 16,-3-8-123-16,-7-12-371 15,22-54-1242-15</inkml:trace>
  <inkml:trace contextRef="#ctx0" brushRef="#br0" timeOffset="44099.3">28942 12079 1932 0,'-2'3'534'15,"2"1"-405"-15,-2 11-51 16,-3 17 111-16,3 15-24 0,2 15-38 16,5 2-29-1,6 6-40-15,9-2-26 16,-3-5-20-16,-1-9-3 0,-5-10-9 15,-7-12-63-15,-6-8-208 16,-33 4-506-16</inkml:trace>
  <inkml:trace contextRef="#ctx0" brushRef="#br0" timeOffset="45492.46">29363 12354 875 0,'0'0'1262'16,"3"0"-1078"-16,-3 0-116 16,2 2-44-16,-2 6 18 15,-5 10 66-15,-6 8 33 16,-12 10-45-16,-2 9-33 15,-2 1-29-15,6-2-22 16,11-2-11-16,12-6-1 16,8-8 0-16,1-6 0 15,7-8 1-15,5-8 28 16,4-8-7-16,4-6-10 16,5-10 0-16,-3-8-6 0,0-6 0 15,-8-4 6 1,-8-4-6-16,-12 5 5 0,-10 2 2 15,-6 11 2 1,1 9 0-16,-6 9-2 0,-3 7-13 16,6 7-7-16,7 8-5 15,6 4-2-15,9 4 4 16,11-2-7-16,-1-2 4 16,10-4 4-16,-2-6 9 15,2-4 1-15,0-8 9 16,-2-8-1-16,2-2 5 15,-2-8-8-15,-4-5 7 0,0-2-6 16,-9-4-6-16,-3 0 7 16,-9-2-8-1,-6 5 1-15,-5 4 8 0,-5 6 5 16,6 4-5-16,-1 6-3 16,7 2 6-16,2 4-12 15,4 2-10-15,9 4-26 16,5 6 36-16,9 6 13 15,9 8-2-15,4 5-5 16,-5 1-6-16,4 5 0 16,-8 2-1-16,-10 1 1 15,-4-4 1-15,-9 0 17 16,-8-8-1-16,-4-2 1 16,-7-6 3-16,-5-4-11 15,5-5-2-15,4-8-7 0,5-1 5 16,4-2 2-1,5-8-8-15,8-10-9 0,10-6-15 16,8-8 13-16,7-6-5 16,7 0-2-16,2-2 9 15,-4-1 9-15,-7 4 7 16,-14 2-6-16,-15 3-1 16,-11 4-20-16,-13 0 10 15,-4 4 10-15,-7 4-1 16,-1 4 1-16,3 6-2 15,4 2-4-15,6 8-1 16,9 6-19-16,8 6-50 16,10 6 1-16,7 6 15 15,14 4 25-15,8 2 11 16,2 4-1-16,-1 1 5 0,-7 1 10 16,-9 0 10-1,-8 2 6-15,-5-4 6 0,-10-2 22 16,-4-6 41-16,-4-4-1 15,-7-6 7-15,-7-2-18 16,-5-6-17-16,-1 0-17 16,4-4-16-16,-2-6-1 109,3-8-12-109,11-2-54 31,6-8-97-15,12-6-137-16,17-2-250 16,89-52-172-16</inkml:trace>
  <inkml:trace contextRef="#ctx0" brushRef="#br0" timeOffset="45737.68">30663 12480 1760 0,'-3'5'560'0,"-2"0"-378"0,1 9-38 0,-5 8-11 0,7 5-32 16,2 1-8-16,9 2-9 0,2-2-30 0,5-2-11 0,6-4-20 0,-5-6-23 0,6-6-188 0,-7-6-344 0,10-36-560 0</inkml:trace>
  <inkml:trace contextRef="#ctx0" brushRef="#br0" timeOffset="45886.62">30713 12132 1507 0,'-2'-4'1328'0,"2"2"-1040"0,-2-1-117 0,2 2-85 0,0 1-73 0,2 4-13 16,4 3-273-16,33 44-364 0</inkml:trace>
  <inkml:trace contextRef="#ctx0" brushRef="#br0" timeOffset="46158.87">31035 12627 1585 0,'2'-6'1010'0,"4"-2"-752"0,5-6-114 0,7-10-76 0,-1-7-16 0,0-5-7 0,-5-8-43 0,-4-8-1 0,-10-6-1 0,-4-4 1 0,-4-8 8 0,1-1-7 0,-1 3 4 0,2 13-6 0,-1 10 0 0,1 13-13 0,2 18 5 0,2 10-1 0,-5 18 3 0,-1 20 6 0,-9 16 1 0,2 20-1 0,5 11 7 0,8 7 12 15,4 8-19-15,4 6 0 0,-8 61-1 16,-11 21-20-16,10-130-76 16,7-1-46-16,3 43 56 15,12-22 69-15,10-20 18 16,11-26 54-16,9-20 30 16,-1-14 33-16,-1-10-22 15,-11-10-17-15,-15-6-24 16,-16-12-44-16,-21-10-1 15,-9-10 5-15,-10-3-4 0,-1 5-1 16,7 4-7-16,13 12 4 16,13 8-6-16,14 6 0 15,11 6-22-15,11 2 4 16,11 3 1-16,4 8 10 16,-2-1-1-16,-1 4 8 15,-10-3 1-15,-4 4 6 16,-8-5 4-16,2 1 5 15,-12 1 17-15,-4 5 5 16,-7 3-1-16,-5 5-17 16,-4 16 2-16,-1 15 10 15,0 14-17-15,8 10-9 16,9 0-6-16,8 2-1 0,4-10-20 16,2-8-27-16,-7-14-123 15,6-8-493-15</inkml:trace>
  <inkml:trace contextRef="#ctx0" brushRef="#br0" timeOffset="47216.71">31816 12300 2100 0,'-4'2'485'0,"-3"0"-286"0,-11 8-7 0,-7 4-52 0,-4 8-55 0,-4 10-29 0,9 4-26 0,4 4-21 0,9 0-8 0,11 1-1 15,9-7 0-15,8-4-57 16,4-8-72-16,10-6-135 15,4-6-48-15,10-10-161 16,74-24-330-16</inkml:trace>
  <inkml:trace contextRef="#ctx0" brushRef="#br0" timeOffset="47801.51">32017 12418 1452 0,'-14'3'511'0,"-1"-2"-338"16,-18 9-40-16,2 4 62 15,-4 11-43-15,7 7-59 16,12 0-53-16,10 2-25 16,8-2 2-16,7-2-16 15,2-4 30-15,7-2-30 16,2-8 4-16,5-8 31 16,-2-8-15-16,6-8 12 15,3-10-8-15,-6-6-5 16,-1-4-19-16,-10 0 6 15,-5-5-7-15,-6 11-11 0,-8 8 5 16,0 6-1 0,-8 15-25-16,-3 5 4 15,-6 9-16-15,8 10-53 16,11 5-31-16,9-6-56 0,8-2 16 16,10-8 75-16,1-8 55 15,6-12 38-15,3-8 23 16,1-8 13-16,2-10 19 15,-4-4 19-15,-3-6 43 16,0-6 21-16,-2-4 6 16,-8-5-45-16,0-5-3 15,-8-4-26-15,-1 0-13 16,-2-2-3-16,-1 8 0 16,-2 10-1-16,-2 16-25 15,-1 14 13-15,-4 10-41 16,-4 11-12-16,-6 18-14 0,-3 16 26 15,-9 16 26-15,4 11-20 16,0 0-6-16,10 6 0 16,-1 1 0-16,1-3 10 15,8-6-10-15,8-14-38 16,5-12 28-16,9-16-1 16,3-10-56-16,11-10-80 15,3-10-57-15,1-12-278 16,43-54-585-16</inkml:trace>
  <inkml:trace contextRef="#ctx0" brushRef="#br0" timeOffset="47951.08">32454 12312 1076 0,'29'-4'1329'0,"6"4"-1079"0,32-4-91 0,6 4-18 0,6 2-57 0,-6-4-84 0,-11 0-142 0,66-30-607 16</inkml:trace>
  <inkml:trace contextRef="#ctx0" brushRef="#br0" timeOffset="49316.73">30869 11012 1549 0,'2'0'252'0,"-2"0"-107"0,2 0-31 0,4 3 50 0,0-1 20 0,5 0-22 0,5-2 17 0,3 2-25 0,6-4-2 16,6 0-34-16,0-3-32 16,7 4-44-16,3-2-27 15,-1 2-15-15,-3-2-29 16,-3 2-244-16,22-8-570 15</inkml:trace>
  <inkml:trace contextRef="#ctx0" brushRef="#br0" timeOffset="49500.37">30881 11179 1465 0,'8'0'955'0,"9"2"-749"0,11 0 31 15,10 2-18-15,2 2-71 16,2-2-53-16,-1-2-53 16,-1 2-42-16,-3-4-116 15,42-26-915-15</inkml:trace>
  <inkml:trace contextRef="#ctx0" brushRef="#br0" timeOffset="51866.32">30524 4656 1563 0,'-2'0'808'0,"2"0"-700"0,-5 2-60 0,3 4 54 0,2 10 2 0,-2 6-1 16,2 6-23-16,0 6-37 0,4-2-17 0,1 0-13 0,-1-1-7 0,-4-5-6 16,-2-4-180-16,-34 6-523 15</inkml:trace>
  <inkml:trace contextRef="#ctx0" brushRef="#br0" timeOffset="52734.5">31141 4656 1918 0,'0'0'283'0,"0"0"-124"0,0 0 99 0,2-2-39 0,-2 4-78 0,-2-2-78 0,4 0-38 0,0 6-24 0,3 4-1 0,2 6 7 0,-3 8 2 16,-1 4-3-16,-6 2-4 16,-10-2 7-16,-7 5 15 15,-7 0-14-15,-2-5 5 16,0-3-14-16,9-10 11 16,7-4-12-16,9-5-6 15,4-2-7-15,4-4-14 16,2-4-3-16,13 4 27 15,7-4 3-15,16-2 15 0,12-2-15 16,6-6-8 0,3 0-131-16,6-3-322 0,89-45-178 15</inkml:trace>
  <inkml:trace contextRef="#ctx0" brushRef="#br0" timeOffset="53304.47">31856 4588 1970 0,'5'-2'302'0,"6"0"-238"0,12-2 40 0,8-1 10 0,9 4-71 0,-3 2-26 0,1 6-12 0,-2 1-5 0,-8 6 0 0,-7 4-12 0,-9 4-6 15,-12 4 3-15,-14 0 0 16,-7 2-6-16,-8-2 13 16,1-6 2-16,-1-4 12 15,5-8 8-15,10 0-6 16,9 0-8-16,10-2-10 15,9 5 10-15,15 4 12 16,8 3-2-16,13 4-4 16,0 6 3-16,-5 1-7 15,-9 1 4-15,-11 2-5 0,-15-6 15 16,-10-2 16-16,-8-6-10 16,-17-2-4-16,-8-2-18 15,-10-8-97-15,1-4-101 16,2-6-111-16,-10-24-584 15</inkml:trace>
  <inkml:trace contextRef="#ctx0" brushRef="#br0" timeOffset="53701.25">32752 4640 1729 0,'0'0'318'16,"0"4"-206"-16,-3 4 58 0,-3 10 68 0,-5 8-100 0,-5 8-51 0,5 8-64 0,7-2-13 0,4-2-10 0,9-3 0 0,5-11 1 0,-1-8 11 0,-1-9-11 16,7-7 13-16,-6-7 7 15,5-4 4-15,-2-3 10 16,-7 3 19-16,-5 0 34 0,-2 7 1 16,-4 7-73-16,-5 16 1 15,1 20-2-15,-6 13-8 16,1 16-7-16,3 4 0 15,-10 3-249-15,-90 97-657 16</inkml:trace>
  <inkml:trace contextRef="#ctx0" brushRef="#br0" timeOffset="54616.28">30123 5959 1097 0,'-2'0'1462'0,"2"0"-1207"0,0-2-87 0,0 0 28 0,0 2-64 0,0 0-55 0,0 0-50 0,0 0-27 0,0 0-21 16,0 0-51-16,2-6-95 16,7-2-437-16,55-28-360 15</inkml:trace>
  <inkml:trace contextRef="#ctx0" brushRef="#br0" timeOffset="55121.12">30694 5697 1643 0,'0'2'342'0,"-2"-2"-228"16,-10 5 66-16,1 6 68 16,-5 5-80-16,-1 8-48 0,5 4-65 15,8 4-37 1,13 2-17-16,11 4-1 0,11-2 11 16,10 2 1-16,1-6-11 15,-7-8 11-15,-8-2-5 16,-14-5-6-16,-11-9-1 15,-11 3-27-15,-13 0-69 16,-16-1-152 0,-10-4-258-16,-87-22-495 0</inkml:trace>
  <inkml:trace contextRef="#ctx0" brushRef="#br0" timeOffset="55250.11">30979 5614 2012 0,'42'-5'288'0,"9"-2"-145"16,45-7 53-16,6 7-7 16,-1-1-120-16,-12-3-69 15,-16 5-247-15,30-22-499 16</inkml:trace>
  <inkml:trace contextRef="#ctx0" brushRef="#br0" timeOffset="55750.94">30319 6449 2151 0,'3'-2'450'0,"5"-4"-345"0,10-4 3 0,16-4 1 0,10-4-109 0,12 5-28 0,2-1-508 0,65-9-1168 0</inkml:trace>
  <inkml:trace contextRef="#ctx0" brushRef="#br0" timeOffset="55934.54">30495 6545 2397 0,'0'0'504'0,"2"0"-430"0,0 0-11 15,0 0 21-15,8 0-84 16,7 4-9-16,14-2-261 15,102-18-644-15</inkml:trace>
  <inkml:trace contextRef="#ctx0" brushRef="#br0" timeOffset="56102.04">30787 6789 2081 0,'-2'-5'1080'16,"0"3"-1080"-16,-3-5-141 16,-2-1-159-16,-10-24-705 15</inkml:trace>
  <inkml:trace contextRef="#ctx0" brushRef="#br0" timeOffset="59155.1">27476 13303 1435 0,'-2'-2'737'0,"-5"-1"-472"0,3 2-52 0,2-2-34 0,-4 2-34 0,4-1-40 0,0 0-45 0,0 2-18 0,2 0-3 0,-2 0 6 16,-7 5 9-16,-9 10 2 15,-13 21-1-15,-11 14-23 16,-5 14 5-16,9 4-5 16,9-4-13-16,12-1-19 15,17-8 0-15,17-6 0 16,14-9-6-16,14-14 5 16,11-20 0-16,6-12-15 15,5-12 10-15,-7-8-18 0,-5-4 24 16,-12 0 11-16,-14-6 1 15,-9-1 10 1,-15-3-4-16,-13-2-4 0,-9-2-7 16,-12 2-1-16,-11 4-6 15,-5 8 0-15,1 8-10 16,3 6-26-16,12 6-18 16,12 6-59-16,8 0-131 15,56 14-556-15</inkml:trace>
  <inkml:trace contextRef="#ctx0" brushRef="#br0" timeOffset="59516.85">29042 13172 2541 0,'0'0'591'0,"3"0"-409"0,-6 0-79 0,3 2-47 0,0 4-7 0,3 14-26 0,1 10 26 0,5 16-26 0,2 5-8 0,4-1-15 0,-1-2-21 0,-3-4-92 16,-5-4-193-16,-8 24-725 16</inkml:trace>
  <inkml:trace contextRef="#ctx0" brushRef="#br0" timeOffset="60783.33">27414 14195 1997 0,'0'0'542'0,"2"0"-228"0,-2-2-97 0,2 2-68 0,0 0-64 0,5 6-31 16,4 8-1-16,6 8-20 0,4 10-17 0,-3 2-5 15,4 2-11-15,-6-5-56 0,-1-4-92 16,5-7-137 0,-6-8-84-16,6-2-120 15,27-25-227-15</inkml:trace>
  <inkml:trace contextRef="#ctx0" brushRef="#br0" timeOffset="60967.02">27708 14219 1790 0,'0'-2'627'0,"-2"2"-371"0,0-6-82 16,-1 8-27-16,-10 14-72 16,-12 12 3-16,-6 12-6 15,-7 13-25-15,5 1-5 16,6 0-11-16,2-6-17 15,12-2-14-15,9-12-39 0,4-4-123 16,6-8-182 0,46-8-345-16</inkml:trace>
  <inkml:trace contextRef="#ctx0" brushRef="#br0" timeOffset="61584.78">27877 14498 1564 0,'0'0'774'0,"0"-3"-492"0,2 3-45 0,2 0-68 0,2-1-79 0,9 1-28 0,3 0 28 0,6 0-15 0,0-4-32 0,1 0-8 15,0-5-16-15,-3-2-18 16,2-1 1-16,-8-2-2 15,-7 0-2-15,-5 7-11 16,-6 3-5-16,-7 3 3 16,-9 1 14-16,-11 4 1 15,-9 5 0-15,1 9 1 16,3 9 0-16,12-5-1 0,9 2 0 16,9 2-8-1,12 0 0-15,5-8 8 0,8 4 2 16,6-6 5-1,2-6-7-15,4-6-43 0,7-4-70 16,9-4-185-16,87-34-381 16</inkml:trace>
  <inkml:trace contextRef="#ctx0" brushRef="#br0" timeOffset="62151">29009 14171 1930 0,'0'-2'781'0,"0"2"-472"0,2 0-89 16,0 2-109-16,-2 4-64 15,2 6 8-15,1 10-5 16,-3 6-31-16,-3-2-17 16,3-4-1-16,-2-6-1 15,2-4-15-15,0-10-20 16,-2-4 1-16,-2-6-22 16,-3-6-32-16,-7-10-14 15,6-6 43-15,4-8 37 16,1-2 11-16,3 0-5 0,7 2-22 15,-1 12 38-15,1 12 6 16,2 8-4 0,0 12-2-16,4 8 0 0,10 6 8 15,1 4-2-15,3 2-4 16,2-2-1-16,0-6-1 16,-2-6 14-16,-3-6-14 15,0-8 10-15,-5-6 7 16,-2-6 4-16,-3-2 24 15,-6-2 7-15,-5-4 10 16,-3-1-20-16,-7 0-27 0,-5-1-10 16,-3 3-5-16,-3 7 0 15,5 5-27-15,0 5-92 16,4 5-208-16,9 11-380 16,31 20-675-16</inkml:trace>
  <inkml:trace contextRef="#ctx0" brushRef="#br0" timeOffset="62401.75">29435 14155 2154 0,'-5'14'508'0,"3"-4"-283"0,-1 14-71 0,6-2-22 0,8-2-37 0,6-4-35 0,10-2-21 0,12-10-20 0,5-8-2 0,3-6 16 0,-5-4 6 0,-8-4 24 0,-14 2-14 0,-9-2-8 16,-13-2-41-16,-17-4-2 15,-14 0-17-15,-9 4-31 16,-7 6-43-16,0 6-139 16,-56 20-488-16</inkml:trace>
  <inkml:trace contextRef="#ctx0" brushRef="#br0" timeOffset="72404.32">22969 5113 1626 0,'-4'0'252'0,"-1"0"-173"0,-7 0 26 0,4 0 54 0,1 0-51 0,5 2-39 0,0-2 23 0,-1 0 5 0,3 2-29 0,3-2-23 16,-3 0 13-16,2 0-11 16,-2 4 1-16,2-4 24 15,9 2-3-15,10 0 9 16,12-2-9-16,11 0-15 15,12-4-17-15,4-6-14 16,0 2-4-16,1-4-13 0,3 2-5 16,-4 2-1-16,0 0-17 15,-11 2-45-15,-13 4-82 16,-14 0-177-16,-12 2-129 16,-22 4 138-16,-75 26-227 15</inkml:trace>
  <inkml:trace contextRef="#ctx0" brushRef="#br0" timeOffset="72832.69">22824 5306 1405 0,'-11'5'329'15,"9"-2"-149"-15,-8-1-42 0,12 0-14 16,14-4-40 0,16-3 69-16,21-2 36 0,20-5-19 15,17-2-64-15,5 0-50 16,-3-2 13-16,-5 2-12 15,-10 1-18-15,-5 1-23 16,-5 5-1-16,-9-2 9 16,-2 0-10-16,-10 0 8 15,-8 3-7-15,-11 0 35 16,-9 2 8-16,-14 2-5 16,-2 2-11-16,-2 0 9 15,-2 0-17-15,2 0-10 16,0 0-12-16,0 0-3 15,0 0-7-15,0 0-1 16,0 0 0-16,0 0-1 0,2 0 1 16,-4 0-1-16,2 0 0 15,0 0-7-15,0 0 7 16,0 0 0-16,0 0-3 16,0 0 3-16,0 0-1 15,0 0-23-15,0 0-33 16,0 0-39-16,0 0-66 15,0 0-195-15,-11 6-228 16,-25 2-699-16</inkml:trace>
  <inkml:trace contextRef="#ctx0" brushRef="#br0" timeOffset="76884.17">18473 9689 901 0,'10'0'194'0,"9"0"-124"0,12-2-70 0,9 0-81 0,103-18-157 0</inkml:trace>
  <inkml:trace contextRef="#ctx0" brushRef="#br0" timeOffset="79039.03">28265 13122 1127 0,'-2'-4'864'16,"2"4"-574"-16,-2 4-86 15,2-4-42-15,2 0 9 16,-2 0 9-16,2 0-23 15,0 0-26-15,0-4-40 16,7 4-37-16,5-2-22 0,10-2-1 16,16-6-11-1,16-2-10-15,-3-2-10 0,1 0 0 16,-12 6-39 0,-13 0-16-16,-17 6-31 0,-10 8-35 15,-16 4-13-15,-17 14 85 16,-14 4-28-16,-10 6 44 15,-6-4 33-15,8-10 24 16,9-8 93-16,14-2 9 16,14-6-4-16,12-4-13 15,16-1-41-15,19-8-31 16,20 0-17-16,27-8-20 16,11 2-21-16,3-6-89 15,-7-3-392-15,70-50-1311 16</inkml:trace>
  <inkml:trace contextRef="#ctx0" brushRef="#br0" timeOffset="81717.03">28461 12966 1694 0,'0'0'256'0,"0"0"-169"0,-2 0-48 0,-1 0-6 0,1 2 39 0,-2 0-7 0,-3-2-2 0,2 2 45 0,3-2 18 0,-4-2-17 0,-5 2-28 16,-10-2-43-16,-3 0-16 15,-8 2-2-15,1 2-19 16,-6-2 1-16,1 2 10 16,-6 0-2-16,-12-2 29 15,-1 2 6 1,-19 2 9-16,-8 0 3 0,-8 2-10 15,-5-2-10-15,1 2-16 16,7 6-1-16,4-2 1 16,12 4 10-16,13 4 2 15,10 0 9-15,1 6-10 16,5 8-2-16,-3 2-6 0,0 10 7 16,-2 5-19-1,-3 7 5-15,0 10 7 0,1 8-3 16,5 6-9-16,6-2 13 15,9 2-24-15,9-1 7 16,7-9 16-16,3-8-9 16,8-6-3-16,4-6 1 15,3-3-5-15,0-5 4 16,1 2-6-16,3 2-5 16,-3 0 21-16,4 0-22 15,-2-4 0-15,5 0 1 16,3-4 0-16,7 1 15 15,4-9-14-15,6-2-2 16,3-2 1-16,3-2-2 16,1-2 8-16,3 0-10 0,-3 0 4 15,-4-4-1-15,7 6 0 16,-2 6 0-16,11 0 8 16,-1 6-6-16,0-14 4 15,3 1-6-15,4-5 1 16,2-4 5-16,9 0-4 15,2-6-1-15,7 0 10 16,-2 2-11-16,-5-10 0 16,-4 4 1-16,0-4-1 15,-7 0-1-15,9 0 1 16,2 0 0-16,3 0-1 16,4-4 1-16,4 0 1 15,1-5 0-15,-3 0-1 16,0-4 0-16,2 8 0 15,1-8-1-15,0 3 0 0,4 5-1 16,-3-3-4-16,-2-2 6 16,1-3-1-16,-7-5-11 15,-2-10-7-15,-3-2 11 16,-5-2-8-16,3 0 2 16,-6 4 5-16,-8 0 8 15,-3 10-4-15,-8-8 4 16,-1 2 0-16,-5 2 0 15,-1-4-8-15,-3-6 1 16,-3-3 8-16,2-2 0 16,-2-2 1-16,1-1 0 15,-3 4 0-15,0 4 0 16,0 6 0-16,-7 2 0 0,1 0-1 16,-8 2-1-16,1-1 1 15,-7 0 1-15,-1-8 0 16,-1-2 0-16,-5-2 11 15,1-3-11-15,-6-6 7 16,1 0 10-16,-7-4-12 16,-2-6-6-16,-7 0 1 15,-7 1 3-15,-8 3-3 16,-5 4-1-16,-6 4 6 16,-5 2 1-16,-1 6-1 0,2 4-4 15,-4 0-1 1,1 2-1-16,0-1 1 0,-3 0 7 15,-6-6-8 1,0 4-9-16,-9-4 3 0,-9-3 5 16,-4-2-8-16,-7 6 9 15,-5-4 8-15,1 8-8 16,-1 0-9-16,1-2 8 16,6 7 1-16,4 7 0 15,10 8 0-15,-8 9-1 16,-4 7-5-16,-6 10 6 15,-9 4-39-15,4 10-57 16,9 6-117-16,20 6-361 16,-18 94-275-16</inkml:trace>
  <inkml:trace contextRef="#ctx0" brushRef="#br0" timeOffset="90201.03">25103 12647 1174 0,'0'-2'197'0,"0"-2"2"0,2-2-188 0,0 2-11 0,1 0 0 0,-1 2 33 0,-2-2 33 0,-2-2-12 0,2 0-31 15,-3 2-23-15,1 0 0 16,0 2-45-16,-7 0-141 15,-11-2-453-15</inkml:trace>
  <inkml:trace contextRef="#ctx0" brushRef="#br0" timeOffset="131268.2">22799 5203 1218 0,'0'-1'333'0,"0"1"-221"0,0 0-80 0,0 0-1 0,0 0 28 0,-2 0-32 0,2 1-27 0,-2-1 8 0,2 0-8 16,0 0 11-16,0 0 19 15,-2 3 4-15,2-3-11 16,-3 0-14-16,1 1 0 15,0 1-9-15,-2 0 1 16,2-2 1-16,-1 0-2 16,0 5 0-16,3-5-1 0,0 0 0 15,0 0-6 1,3 0-89-16,6 1-257 0</inkml:trace>
  <inkml:trace contextRef="#ctx0" brushRef="#br0" timeOffset="133267.29">22988 4895 1601 0,'0'0'351'0,"0"0"-238"0,0 0-74 0,0 0-24 0,-2 0 6 0,2 0-12 0,0 0-9 0,-4 0-95 0,-9 15-272 0</inkml:trace>
  <inkml:trace contextRef="#ctx0" brushRef="#br0" timeOffset="133470">22965 5015 1923 0,'0'0'448'0,"0"2"-448"0,0-2-8 15,-3 0-10-15,-2 4-67 16,-4 4-103-16,-44 16-869 16</inkml:trace>
  <inkml:trace contextRef="#ctx0" brushRef="#br0" timeOffset="136651.84">16619 4257 856 0,'0'-2'695'0,"2"-2"-596"0,0 0-36 0,3-2 52 0,-3-2-1 0,4 2-21 0,-4 0-3 0,1 2-15 0,-3-2-6 0,0 4-1 0,2 0 1 16,0-5-9-16,1 2-32 0,6-8 17 16,-1-1-4-1,6-1-13-15,1-6 14 0,6-2 14 16,0-2 1 0,2-3-2-16,6 0-22 0,0-6 3 15,4 0 14-15,1-2-4 16,3 0 10-16,2-6-29 15,3-2 7-15,5-6-20 16,8-11 1-16,7-15 6 16,8-10-11-16,3-11-4 15,8 3-5-15,-4 12-1 16,-6 12 9-16,-10 18-9 16,-12 8-1-16,-7 10 1 15,-1-1 0-15,-6 3 11 16,5-1-4-16,3-6-1 0,-1-3-6 15,4 2 1-15,2-2 8 16,1 2-3-16,-7 2 14 16,-7 5-13-16,1 6-1 15,-3 0 12-15,-4 5-16 16,0-3 22-16,2-1-8 16,3-3-15-16,-1-1 15 15,4 2-8-15,-6 2-1 16,4-2-1-16,-1 4-6 15,-1 2-9-15,-4 0 9 16,0 0 14-16,-2 2-2 16,-8 4-11-16,4-1 0 15,-7 3 8-15,-1 1-9 0,3-3 12 16,-1 4-12-16,2-5 6 16,-6 2 1-16,3 2-7 15,1-3 6-15,-1 5 15 16,-1-3-10-16,-3 3-10 15,-3 1 5-15,-5 4 5 16,0 2 11-16,1-4-22 16,0 2 21-16,6 0-21 15,-5 0 7-15,3-4-1 16,0 2 2-16,4-4-2 16,1 2-5-16,-1-4 0 15,5 2 1-15,-3 0-1 16,-2 4-1-16,1 2 6 0,-7-2 1 15,-3 6-5-15,-2 2-1 16,0-2 5 0,-2 2 0-16,4-2-6 0,-4 0 1 15,4 0 8-15,2-2-9 16,5 0 1-16,-4-2 6 16,-2 0-6-16,-1 4 0 15,-2 0 1-15,-2 2-1 16,0 0 0-16,3 0-1 15,-3-2 0-15,2 2 0 16,0-2-5-16,0 2 5 16,-2 0 0-16,0 0-1 15,0 0-7-15,-2 0-4 16,2 0-3-16,-2 2-60 0,-3 0-151 16,-6 2-431-1,-92 20-248-15</inkml:trace>
  <inkml:trace contextRef="#ctx0" brushRef="#br0" timeOffset="138137.03">18359 2053 1330 0,'-2'2'626'0,"-1"0"-570"15,-1 2-31-15,2 4 4 0,0 0 47 0,0-2-4 0,2 0-10 0,2 0-7 0,-2-2-1 0,2-2-9 16,0 0 24-16,0-2-33 0,0 0 18 16,-2-2-1-16,3-2 22 15,-3 2 9-15,2-6 4 16,0 2-17-16,0-2-10 15,-2-2 7-15,-2 6-11 16,-2 0-30-16,-3 2-15 16,-2 2-12-16,-7 0-8 15,-2 4-17-15,-1 6-169 16,-4 10-154-16,-17 32-271 16</inkml:trace>
  <inkml:trace contextRef="#ctx0" brushRef="#br0" timeOffset="138802.04">18737 2721 1713 0,'0'0'300'0,"0"0"-222"0,-2 2 8 0,2 2 35 0,-2-2-64 0,2 0-18 0,0 2-10 0,2 4-8 0,2-2 7 15,2 0-11-15,-2-2 16 16,2-4-23-16,-1-2 23 16,-1 0 30-16,-2-4 15 15,0 2 17-15,0-2 8 0,2-2-61 16,-4 2-17 0,-6 2-25-16,0 4-65 0,-9 4-44 15,-10 12-209-15,-66 56-326 16</inkml:trace>
  <inkml:trace contextRef="#ctx0" brushRef="#br0" timeOffset="139485.17">18014 3391 2005 0,'0'0'278'0,"0"0"-137"0,-3 0 118 0,3 0-34 0,0 1-96 0,-2-1-76 15,2 0-48-15,0 0-5 0,0 0-164 0,-2 3-197 0,-25 5-542 0</inkml:trace>
  <inkml:trace contextRef="#ctx0" brushRef="#br0" timeOffset="139918.75">17376 4087 1575 0,'0'0'758'0,"-2"1"-635"16,2 2 15-16,-2-3 165 16,2 0-87-16,-2 1-98 15,-1-1-53-15,3 0-32 0,0 0-20 16,0 0-13 0,0 0-79-16,0 0-134 0,0-1-304 15,-10-34 6 1</inkml:trace>
  <inkml:trace contextRef="#ctx0" brushRef="#br0" timeOffset="140451.47">17140 3050 2121 0,'0'0'292'0,"-3"0"-175"0,3 2 143 0,0-2-17 0,0 2-108 0,-2-2-65 0,2 0-55 0,0-2-15 16,2 2-28-16,1-2-155 0,-6 2-173 15,22-36-204-15</inkml:trace>
  <inkml:trace contextRef="#ctx0" brushRef="#br0" timeOffset="140668.41">17577 2624 1718 0,'2'0'573'16,"-2"0"-503"-16,0 0 68 15,0 3 98-15,0-3-70 16,0 0-101-16,0 0-52 16,0 0-13-16,4 1-1 15,5 2-242-15,41-25-508 0</inkml:trace>
  <inkml:trace contextRef="#ctx0" brushRef="#br0" timeOffset="140836.41">17937 2378 2215 0,'-2'0'513'0,"0"4"-512"15,0-2 7-15,-5 4-8 16,-1 4-10-16,-40 50-519 0</inkml:trace>
  <inkml:trace contextRef="#ctx0" brushRef="#br0" timeOffset="144486.07">16185 4608 1227 0,'4'-2'361'0,"2"-2"-259"0,7-6 15 0,6 0 21 0,-2-6-33 0,5 0-37 0,-1-2-11 0,1-3-5 0,0-1-1 16,1 3 2-16,-1-2-29 0,0 6 28 16,-2-6-28-16,0 1 8 15,0 0-2-15,0-2-2 16,-2 0-1-16,2-2 8 15,-4 0-4-15,-3 2-1 16,3 4-4-16,-5-2 2 16,-3 2-19-16,2 2-9 15,-1 2-7-15,-3-2 6 16,1 0-53-16,0-1 12 16,2-2-20-16,-1-2 17 15,-3-1 6-15,-1 2 15 16,1 4 24-16,0 2-1 15,-3 4 1-15,2-2 0 0,0 2 12 16,1-2-5-16,4 2-5 16,-2-2 5-16,3 0 2 15,-1-4-7-15,7 4-2 16,-3-4 0-16,3 2 0 16,5 2 0-16,-4-4 10 15,3 4-8-15,0-2-2 16,0 2 18-16,-2 0-3 15,0 2 0-15,2-4-13 16,-3 4 19-16,1-5 7 16,3 0 1-16,0 1-1 15,0-4-8-15,4 0-7 16,-3 1 10-16,0-1-10 0,-4 0-7 16,2 0-4-16,-2 2-2 15,2-2 14-15,-1 2-14 16,4-2 0-16,-3 0-6 15,5 0 6-15,-3 0 0 16,2-2 0-16,-1 2 0 16,4-4-1-16,-6 2 1 15,6-2 12-15,-2 2-7 16,2-3-5-16,0 0 0 16,4 0-5-16,-2-1 5 0,4 4 0 15,0 2 0 1,1 0 1-16,-5-2 0 0,0 2 11 15,-2-2-5-15,-6 4 1 16,2-2-7-16,-7 0 7 16,1 0 1-16,-3 2-9 15,-1 0 0-15,-1 0 0 16,5 2 0-16,-1-2 10 16,4-2-10-16,0-1 0 15,3 1-8-15,-2-2 8 16,2 4 7-16,-3 0-7 15,-1 3-2-15,0 0 2 16,1-3 0-16,-5 4 12 16,3 0-6-16,2-6-5 15,0 0-1-15,3-4 22 0,-4 4-2 16,2-4 4-16,-1 0-6 16,-1 2-6-16,2 1-3 15,-3 6-9-15,-5-1 9 16,0 4-8-16,1 0 1 15,-3-1-1-15,0 0 5 16,0-1 3-16,2-2-9 16,1 1 1-16,1-2-1 15,3-3 10-15,-3 3-8 16,4-3 8-16,-9 6-10 16,2 2-1-16,-3 2 1 15,0-2 9-15,-5 4-9 16,3-6 0-16,2 2-2 15,0 0 1-15,4-6 1 16,-2 2-10-16,0 2 10 0,3-2 3 16,1 0-3-16,-3 0 1 15,1 2-1-15,1-2 9 16,-6 0-8-16,3 2 0 16,1-2-1-16,1 1-8 15,-5 2 8-15,2 1 0 16,-1-1 0-16,-1 4 14 15,1-1-13-15,-2-3 10 16,4 0 0-16,-2-3-2 16,7-1-8-16,-1-1 5 15,3 0-5-15,-3 2 5 16,-1 0-6-16,1 2 0 16,-1 0 3-16,-3 2-3 0,1-2 2 15,1 4-2-15,-2-4 1 16,0 0-2-16,2 2 7 15,-4 0-6-15,1 0 9 16,-2-2 13-16,1 2-10 16,5-2-12-16,-4 2 13 15,3-4-11-15,1 3-1 16,-1 0-1-16,1 1 18 16,1-2-17-16,-1 0 6 15,-1-2 1-15,3 0 5 16,-5 0 16-16,0-3-7 15,-2 5-2-15,4-2-19 0,-4 0 20 16,3 0-9-16,-1-2-4 16,5 0-8-16,-1-2 0 15,1 0 9 1,-1 0-8-16,-3 2 22 0,-4 4-17 16,1 4 13-16,-5 2-10 15,1 0 0-15,0 0-8 16,1-4-1-16,1-2 0 15,6 0-7-15,-1-2 1 16,0 0-44-16,2 0-59 16,1 0-73-16,-6 6-134 15,-9-4-285-15</inkml:trace>
  <inkml:trace contextRef="#ctx0" brushRef="#br0" timeOffset="145421.7">17147 3150 1976 0,'0'0'490'0,"0"0"-406"0,0 0 135 0,0 0 37 0,0 0-133 0,0 2-66 0,2-2-34 0,-2 0-23 0,0 0-41 0,0 0-142 16,0 6-316-16,2 4-8 15,19 6-337-15</inkml:trace>
  <inkml:trace contextRef="#ctx0" brushRef="#br0" timeOffset="145924.13">17425 4209 2369 0,'-2'0'350'0,"2"2"-274"0,0-2 5 0,0 4 66 0,-2-4-73 0,2 0-74 0,-2 0-60 0,2-4-197 0,-25-28-259 0</inkml:trace>
  <inkml:trace contextRef="#ctx0" brushRef="#br0" timeOffset="146204.18">17991 3160 2009 0,'-4'2'204'0,"4"-2"-149"16,4 2 49-16,-4-2 11 15,2 4-59-15,0-2-41 16,3 4-15-16,0 0-18 15,4 4-216-15,11-14-147 16</inkml:trace>
  <inkml:trace contextRef="#ctx0" brushRef="#br0" timeOffset="146594.87">18533 2418 1668 0,'0'2'342'0,"-2"0"-342"0,-1 2-24 0,1 4 24 0,-5 8-133 0</inkml:trace>
  <inkml:trace contextRef="#ctx0" brushRef="#br0" timeOffset="149006.13">15948 4818 1400 0,'0'0'294'0,"0"0"-225"15,-2 0 3-15,2 0 31 16,2 0-29-16,0 0-35 15,0 0-2-15,1-2 40 16,3 0 20-16,2-2-31 16,0-1 23-16,7-2 8 15,10-5-38-15,4-4 7 0,2-6 9 16,5-4-14 0,3-4-43-16,4-4 14 0,-1 2-19 15,6-4-13 1,-4 2 6-16,1-2 2 0,-3 0-8 15,-4 0 18-15,2-1-17 16,-2-1 0-16,0-4-1 16,-3 2 9-16,3-2-9 15,0 4-6-15,-2 2-3 16,4-2 9-16,0 1 0 16,2-3 0-16,0 4 0 15,1-4 1-15,-3 2-1 16,-6 4-6-16,-1 4 6 0,-2-4-6 15,-8 8 0-15,1-3-6 16,-4 2-3-16,2 0-3 16,-1-3-7-16,2 1-2 15,2-3 3-15,0-5 15 16,2-1-15-16,-5 0 3 16,2 4 6-16,-6 2 3 15,-3 8 12-15,1 2 5 16,-3 2-5-16,-1 4-5 15,3 0-1-15,-1-3 12 16,1 4-4-16,8-9-2 16,-3-2-7-16,2-3 7 0,2 1 5 15,1 0-4-15,2 2 8 16,-2 0-9-16,1 2 9 16,-2 0-1-16,1 2-5 15,2-1-3-15,-2 2 0 16,4-1 9-16,-4-3-8 15,2 3-1-15,-2-1 32 16,0-2-5-16,-3 5 9 16,-4-2-11-16,4 4-19 15,-1-2 12-15,2-6-17 16,6 4-1-16,-2-4 0 16,0 2 0-16,0 0 1 15,-2 2-1-15,-1 2-7 16,-6 0 7-16,0 2 9 0,-5 5-9 15,-2-1 0-15,2 5 1 16,3-5-1 0,0 0 0-16,2-3 13 0,-1-1-12 15,1 0-1-15,2 4 1 16,-6 2-1-16,1 4 0 16,-3 2 7-16,-2-2-5 15,3 2 4-15,3-2-6 16,-3-4 1-16,6 2 3 15,-1-2 11-15,-1-2-15 16,6-2 18-16,-6 4-6 16,3-4 3-16,-4 2-15 15,-1 2 1-15,-2-2 8 16,1 0-3-16,5-2 5 0,-4 0-5 16,1 0 4-16,1-2-2 15,-3 2-8-15,-1 3 8 16,2-1-8-16,-3 5-1 15,-2-1-17-15,4 2 18 16,-7 1 7-16,2 1-7 16,-1-2 0-16,2 1-2 15,3-4 2-15,1 1 3 16,-1-2-3-16,3 0 0 16,-1 0-10-16,1 2 4 15,1 2 0-15,-3 0 3 16,1 2 3-16,-2-2 7 15,-1-2-7-15,5 0 0 0,-1-2 5 16,-1-2-5-16,6-2 1 16,-3 0 3-1,1 2-3-15,0-4-1 0,-7 2 0 16,5 2 6-16,-5-2-5 16,2-1 12-16,2-1-13 15,-5-1 6-15,2-3-5 16,0 4 0-16,-1 4 5 15,-1-4-6-15,-3 4 1 16,4 3-1-16,-5-3-1 16,1 4 1-16,4-4 1 15,-1 2-1-15,0-4 1 0,0 0-1 16,0 4 0 0,-2 2 10-16,-4 4-4 0,-5 2-6 15,2 2 2-15,-2 2 2 16,2-2-4-16,1-2 0 15,1-2 0-15,4-2-6 16,4 0 6-16,3-4 2 16,-1 2 4-16,-3-2-5 15,2 6 0-15,-9 0 0 16,-1 4 1-16,0 0-1 16,-3 2 0-16,2-2 10 15,-2 4 1-15,0-4-2 16,0 2-2-16,2-6 13 15,0 2-14-15,0 2-6 0,0-2 0 16,-2 4-2-16,3 0 1 16,-3 0-13-1,-3 0-55-15,1 2-122 0,-4 2-276 16,-50 30-139-16</inkml:trace>
  <inkml:trace contextRef="#ctx0" brushRef="#br0" timeOffset="151374.97">19825 5510 1963 0,'0'0'308'0,"0"0"-238"0,0 0-22 16,0 2 99-16,0-2-6 0,0 0-28 0,0 0-22 0,0 0-28 0,2-2-10 0,5 2-8 0,4-6-12 16,13-4-11-16,14-2 7 15,9-6-4-15,11-2-7 16,9-4-7-16,6-2 4 15,1 0-15 1,1-2-8-16,-6 2 2 0,-13 4-72 16,-9 1-122-16,-15 10-119 15,-19 7-129-15,-16 5 112 16,-74 35-844-16</inkml:trace>
  <inkml:trace contextRef="#ctx0" brushRef="#br0" timeOffset="151570.12">19892 5582 1918 0,'13'-1'286'0,"3"-6"-193"0,17-5 68 16,9 0 89-16,8-4-89 16,3-2-64-16,7 4-14 15,-2-6-22-15,2 2-37 16,-4-2-24-16,-3 0-196 15,57-30-559-15</inkml:trace>
  <inkml:trace contextRef="#ctx0" brushRef="#br0" timeOffset="157623.21">19482 12535 2123 0,'0'0'653'0,"0"0"-383"0,0 0-89 0,0 0-31 0,-2 2-39 0,2-2-27 0,0 0-25 0,0-2-23 0,0 2-20 0,0 0-16 16,0 0-40-16,0 0-70 15,4 4-211-15,16 44-592 16</inkml:trace>
  <inkml:trace contextRef="#ctx0" brushRef="#br0" timeOffset="157821.6">19373 13385 2184 0,'-3'-2'840'0,"3"-2"-624"16,-2 0-156-16,2 0-54 16,2 0 4-16,1-2 5 15,-1-4-9-15,2 6-6 16,0 0-75-16,6 4-123 0,-6-2-337 15,-12 10-463 1</inkml:trace>
  <inkml:trace contextRef="#ctx0" brushRef="#br0" timeOffset="158034.9">18913 13788 2719 0,'0'0'557'16,"0"0"-451"-16,0 0-101 15,0 0-4-15,3-4 5 16,-1 2-6-16,7-2-58 0,-2 2-197 16,12-8-402-16</inkml:trace>
  <inkml:trace contextRef="#ctx0" brushRef="#br0" timeOffset="158252.93">18483 12725 2347 0,'-2'-2'668'15,"2"2"-476"-15,2-6-138 0,7 2-46 16,11 0 11-16,9-2 13 16,3 0-16-16,-1 4-16 15,2 4-60-15,-6 4-254 16,27 36-398-16</inkml:trace>
  <inkml:trace contextRef="#ctx0" brushRef="#br0" timeOffset="158486.01">19395 12843 2845 0,'2'-2'525'16,"0"0"-447"-1,7-1-78-15,3-4-27 0,1 3 26 16,0 2-20-16,-4 7-204 16,-7 17-428-16,-39 78-220 15</inkml:trace>
  <inkml:trace contextRef="#ctx0" brushRef="#br0" timeOffset="158670.15">19489 13433 2889 0,'-7'2'510'15,"2"2"-431"1,-6 2-79-16,5 4-67 0,3 2-56 16,-1 6-212-16,-8 8-349 15,-54 77-1194-15</inkml:trace>
  <inkml:trace contextRef="#ctx0" brushRef="#br0" timeOffset="158868.31">18610 14022 2061 0,'2'-1'728'16,"1"-4"-513"-16,11 0-215 15,6-2-23-15,8-4 8 16,6 0 5-16,-6 1-203 16,-1 4-265-16,18 2-266 15</inkml:trace>
  <inkml:trace contextRef="#ctx0" brushRef="#br0" timeOffset="159068">18932 13489 2924 0,'0'0'468'0,"2"0"-468"16,4-2-8-16,3 4-91 15,7-2-30-15,-5 4-108 16,-3 2-253-16,2 22-33 15</inkml:trace>
  <inkml:trace contextRef="#ctx0" brushRef="#br0" timeOffset="159268.21">18992 13146 2145 0,'-2'0'674'16,"4"0"-453"-16,-2-2-152 16,0 2-53-1,2 0-5-15,2-4-11 0,5 4-111 16,5-2-244-16,39-2-452 16</inkml:trace>
  <inkml:trace contextRef="#ctx0" brushRef="#br0" timeOffset="159486.12">19987 13106 2887 0,'3'0'448'16,"-3"0"-448"-16,6-2-52 15,2 2-52-15,-4 0 91 16,0 2-52-16,-6 2-223 16,-4 12-30-16,-33 38-196 15</inkml:trace>
  <inkml:trace contextRef="#ctx0" brushRef="#br0" timeOffset="162052.26">17818 14408 836 0,'0'1'832'0,"0"-1"-642"0,0-1-104 0,0 2-29 0,0-2 37 0,0 1 23 0,0 0 3 0,4-4-7 0,-2 1-23 16,3 2 3-16,-1-4-8 0,0 5-13 15,3-8-21 1,0 4-16-16,6-6-5 16,0 2-9-16,1-6 1 0,3 2-2 15,1-4-1-15,-1-2 1 16,4 0-1-16,0-4 4 16,3-4 1-16,-4 0-6 15,6-2-13-15,-1 2-4 16,2-2-1-16,2-1 1 15,2 2-1-15,-2-4 12 16,0 3-12-16,0 1 0 16,-2-4 18-16,2-1 0 0,2-2-10 15,-5-4 2 1,5 4-10-16,-2 2-5 0,-4 2-9 16,2 4 8-1,-4 2-13-15,-4 3 1 0,1 3 12 16,-1 0 6-16,-4-1 8 15,1-2-6-15,-1-1-2 16,-1-2 15-16,3 0-3 16,1 0 0-16,2 0-5 15,-2 4-7-15,5-2 0 16,-6 4-1-16,3 0 1 16,-7 2 0-16,-1 6 0 15,-3 0-6-15,3 0 6 16,0 0 1-16,1-2 1 15,3-4 4-15,2 1-6 0,4 0 0 16,-4-2 0-16,6 4 0 16,-4-5 0-16,3 1 0 15,-6 3 0-15,4-4 1 16,-1 3 0-16,-1-2 5 16,4-1-5-16,-3 0 13 15,4 0-13-15,-3 0 6 16,5 0-6-16,-1 0 0 15,-2-2-1-15,3 2 1 16,-2-2 1-16,3-2-1 16,0 2 8-16,-4 0-8 15,-4 2 8-15,-1 6-7 16,-5-1-1-16,3 6-1 0,-5 0 0 16,-2 3 0-16,0-3 0 15,2-1 1-15,-2-5 1 16,2 4 4-16,0-8-6 15,3 3 12-15,-1-4-11 16,3 2 1-16,1 0-2 16,2 0 0-16,-2 0 0 15,-1 2 5-15,-1-2-4 16,1 2 5-16,-3 0 0 16,1-2 11-16,-1 2-7 15,1-4 2-15,-1-4 0 16,2 2-1-16,3-4-3 15,0 4-7-15,-2-2-1 0,0 1 2 16,1 3-1 0,-3 0 5-16,-1 0-6 15,3 4 11-15,-5-2-10 0,-1 2 8 16,4 0-2-16,-3 0-1 16,3-4 0-16,3 2-5 15,-3-2 7-15,1-4 4 16,4 0-5-16,-4-2 5 15,5-2 2-15,-1 2 1 16,4 0-14-16,-3 1 10 16,-2 1-10-16,2 3 13 15,-4 6-7-15,-1-2-1 16,-2 2-4-16,1-3 10 16,3-2 1-16,-1-2 1 0,1 2-13 15,0 0 11 1,-1 0-2-16,-1 2 5 0,-6 6 0 15,-2-2-7-15,-1 6 1 16,-1 2 0-16,-1 0 3 16,0-2-11-16,3-2-1 15,0 2 11-15,0-2-11 16,1 0 6-16,1 0-5 16,1 0 0-16,-4 2 1 15,-2 2 5-15,-1 2 2 16,-3 2-8-16,0 0 10 15,2 2-10-15,-2-2 12 16,0-2-11-16,0 2-1 0,0 0 6 16,0 0-7-1,-2 0 0-15,2 0-1 0,0 0 0 16,0 2-7 0,0-2 7-16,0 0-13 0,-3 0 1 15,1 0-11-15,2 0-14 16,0 0-10-16,-2 0 8 15,0 2-14-15,0 4-29 16,-7 0-16-16,4 4-22 16,-2 0 25-16,3-4-3 15,2-2 0-15,0 0 49 16,0 0 26-16,-3 2 23 16,1-4 1-16,-1 2 0 15,-4 0-30-15,3 0-135 16,-5 6-183-16,-30 14-342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5:59.243"/>
    </inkml:context>
    <inkml:brush xml:id="br0">
      <inkml:brushProperty name="width" value="0.05292" units="cm"/>
      <inkml:brushProperty name="height" value="0.05292" units="cm"/>
      <inkml:brushProperty name="color" value="#FF0000"/>
    </inkml:brush>
  </inkml:definitions>
  <inkml:trace contextRef="#ctx0" brushRef="#br0">23780 8564 1547 0,'0'0'283'0,"2"0"-202"0,-2 0-12 0,2-2 5 0,4 2-14 0,0-2-17 0,-2 0-22 0,2-2 17 0,3 2 2 0,-3-4-1 0,6 2 14 0,-1-2-16 16,-1 0 10-16,0-2-23 15,1 4-5-15,-6 0-10 16,0 2 2-16,-5 0-11 0,0 0 0 16,-5 0-13-16,0-2-53 15,-8-4 36-15,-5 0 27 16,-9 2 3-16,-4 4 25 16,-4 4-7-16,-5 4 5 15,2 4 43-15,-1 6-9 16,4 0-29-16,6 2-13 15,12-2-14-15,7 2-1 16,10-2-1-16,5 1-10 16,4 2 10-16,6 6 2 15,5-1 1-15,5 8-1 16,2 2 7-16,4 0-7 16,-6 2 7-16,-1-4-8 15,-4 2 0-15,-5-6-1 16,-3-4 0-16,-6-4 0 15,-3-4 1-15,-3-2 7 0,-3-4-7 16,-3 1 0-16,-1-6 13 16,-6-1 4-16,-5 0 10 15,-2-2 10 1,-9-2-1-16,0 0-6 0,0-2-13 16,4 0-8-1,10 0-8-15,3 0 0 16,10 0-1-16,4-2-93 0,10-2-213 15,61-30-744-15</inkml:trace>
  <inkml:trace contextRef="#ctx0" brushRef="#br0" timeOffset="308.56">24178 8773 1869 0,'0'0'321'0,"0"2"-230"0,0-1-35 0,-2 6 50 0,0 7 22 0,0 4-26 0,-2 10-33 0,4 0-23 0,4 0-11 0,0 0-14 0,1-6-8 0,-1-2-6 0,-2-4-7 16,-6-4-78-16,-5-2-280 15,-45-14-1100 1</inkml:trace>
  <inkml:trace contextRef="#ctx0" brushRef="#br0" timeOffset="527.5">24154 8516 2257 0,'0'0'341'0,"0"0"-242"16,0 0-5-16,2 0 32 15,-2 0-70-15,0 0-56 16,0 2-63-16,-2 2-176 16,-9 24-429-16</inkml:trace>
  <inkml:trace contextRef="#ctx0" brushRef="#br0" timeOffset="1194.45">24613 8722 1671 0,'-2'0'350'0,"4"0"-278"15,-2-4-39-15,0 3 1 16,0-5-13-16,0-1-7 16,-2 3-13-16,-3-1 8 15,1-4 51-15,0 4-27 16,-4 0-15-16,0 4 15 16,-5 2 5-16,-10 5-11 15,-4 8-14-15,-6 11-1 16,2 3 1-16,6 6-13 0,8 2-6 15,7-4 0-15,12 0 5 16,6-8-14-16,5-6-10 16,5-2 25-16,1-8 1 15,6-4-1-15,0-4-10 16,-3-6-11-16,2-2 12 16,-8 2 9-16,-3-2 5 15,-3 4-5-15,-6 4-6 16,0 10 6-16,-2 12 3 15,1 13 24-15,-1 20-3 0,-4 13-9 16,-1 13-4 0,-1-1-11-16,2 2 6 0,-4-1 5 15,-8-11-11-15,3-16-10 16,-5-12 9-16,1-16-5 16,3-12 6-16,5-8 12 15,-1-14 131-15,-5-8-32 16,3-14-32-16,6-12 16 15,4-12-11-15,6-3-45 16,6-7-20-16,8 2-18 16,2 4-1-16,5 4-6 15,4 8-31-15,-2 5-77 16,0 9-98-16,0 6-82 16,20-14-373-16</inkml:trace>
  <inkml:trace contextRef="#ctx0" brushRef="#br0" timeOffset="1806.86">24885 8913 1673 0,'0'-2'312'0,"2"2"-167"0,-2 0-29 0,4-2 13 0,-2 2-69 0,3 4-32 0,2 2 26 0,4 8 26 0,7 2-26 16,-5 6-20-16,-4 0-20 15,0-4-5-15,-4-1-9 16,-3-7 6-16,-2-6 2 15,0-3-7-15,-2-1 11 16,0-1 5-16,-1-6 13 16,1-3-9-16,-1-8-20 15,6-4 8-15,2-4-9 16,7-2-11-16,5-4 10 16,0 6-13-16,5 4 1 15,3 6-14-15,-6 4 10 16,4 8 2-16,-5 6 0 15,2 4 8-15,0 8-5 0,-5 6 1 16,3 4 10-16,-7 4 1 16,-3-2 0-16,-2-2 2 15,-2-4 23-15,-4-8-16 16,0-1 8-16,0-7-2 16,0-4-5-16,0 1 7 15,0-2 1-15,0-2-2 16,0 2 11-16,0-2 0 15,3 1-10-15,1-6-17 16,-2 3-6-16,2-4 5 16,0-1-43-16,-4 4-91 15,-4 0-190-15,-6-16-358 16</inkml:trace>
  <inkml:trace contextRef="#ctx0" brushRef="#br0" timeOffset="2226.52">25284 8885 1671 0,'4'-6'288'0,"0"0"-204"0,3-4 23 0,5-4-20 16,-2 4-51-16,2 0-15 0,-1 4 4 0,2 2-2 0,-1 4-13 0,-2 2 4 0,1 8-8 0,5 6-5 0,-5 2 13 16,1 6 8-1,-4 0-20-15,5 0 5 0,-5 0-7 16,0-6-11-16,-3-4-118 16,-3-1-98-1,4-4-336-15</inkml:trace>
  <inkml:trace contextRef="#ctx0" brushRef="#br0" timeOffset="2552.46">25622 8779 1643 0,'-10'8'275'0,"-7"2"-187"0,-3 12-53 15,-2 2 29-15,9 4-40 16,6 0-3-16,9-4-3 16,5-2 45-16,7-2-3 15,3-6 0-15,3-4 24 16,7-6-1-16,-2-4-8 16,6-4-27-16,-2-4-9 15,-7-6 0-15,0 0 6 16,-4-6-6-16,-9 0 6 15,-2 0-2-15,-10-4-8 16,-7 2-35-16,-4 2-6 16,-8 6-59-16,-5 2-94 15,0 8-195-15,-22 2-535 16</inkml:trace>
  <inkml:trace contextRef="#ctx0" brushRef="#br0" timeOffset="2807.79">26063 8749 1272 0,'-2'2'961'15,"4"2"-818"-15,0 6-77 0,4 8 162 16,4 10-84-1,-3 4-75-15,4 2-33 16,3 2-26-16,-1-6-9 0,-2-6-1 16,-2-6-76-16,-5-10-137 15,-4-4-262-15,-20-20-396 16</inkml:trace>
  <inkml:trace contextRef="#ctx0" brushRef="#br0" timeOffset="3019.64">26146 8540 2023 0,'-2'0'546'0,"2"0"-488"0,-2 0-5 15,2 2 34-15,-3 6-35 16,3 4-25-16,-2 6-27 15,0 4-118-15,-3 2-343 16,3 21-970-16</inkml:trace>
  <inkml:trace contextRef="#ctx0" brushRef="#br0" timeOffset="3523.9">26472 8718 1902 0,'-14'8'249'0,"-1"2"-190"16,-10 12-34-16,-2 11 10 15,9-3 32-15,5 2-14 16,13-2 13-16,6-10 18 15,8 0-9-15,4-6 6 16,6-4-17-16,1-4-11 16,6-10-17-16,-2-2-11 15,-5-6-7-15,3-6-12 16,0-6-4-16,-7-4 5 16,3-6-6-16,-11-6-1 15,-3-7-5-15,-5-8 5 0,-4-2 6 16,-4 3 2-1,-5-2 1-15,-1 4-2 0,-6 6 4 16,5 2 13-16,2 10 18 16,6 10 7-16,1 6 19 15,2 11-40-15,2 7-28 16,1 13-38-16,-3 21 25 16,2 18 13-16,5 20 18 15,4 14-6-15,7 2-6 16,1 0-6-16,4-9-6 0,-3-9-67 15,-3-14-146 1,-3-16-315-16,-1-1-634 0</inkml:trace>
  <inkml:trace contextRef="#ctx0" brushRef="#br0" timeOffset="6775.57">24002 9729 945 0,'2'-4'258'0,"1"2"-159"0,4-6-8 0,-1 0 29 0,-1 2 11 0,-3-2-43 16,0-2-16-16,-2 4 8 16,-4-2 4-16,-1 0-24 15,-5 4-3-15,-9 0 10 16,-3 2-20-16,-12 4-14 15,-3 6 24-15,-7 8 24 16,1 4 10-16,-1 6-20 16,8 0-13-16,5 4-28 15,15 6-7-15,9-1-10 16,12 2-13-16,10 6-12 16,12-7 4-16,11 2-62 15,4-6-55-15,2-6 19 16,4-2 2-16,-4-2 35 0,-6-2 12 15,-9-2 44 1,-9-4 7-16,-12 1 6 0,-4-4 51 16,-12 2 9-16,-7 0-1 15,-10 4-1-15,-4-2-19 16,-6-2-3-16,-5-5 29 16,-1-4 17-16,4-4-16 15,-1-4 3-15,7-3-24 16,8 0-21-16,8-4-24 15,10 0-30-15,8-6-160 16,12 1-101-16,63-36-92 16</inkml:trace>
  <inkml:trace contextRef="#ctx0" brushRef="#br0" timeOffset="7007.04">24328 9956 1731 0,'0'2'618'0,"0"-2"-522"0,0 6-68 0,-2 10 10 0,2 6 44 16,2 8-59-16,0 2-23 0,2 0-70 0,5-6-77 0,-4-8-55 15,2 17-134-15</inkml:trace>
  <inkml:trace contextRef="#ctx0" brushRef="#br0" timeOffset="7228.92">24224 9821 1664 0,'0'0'618'0,"0"0"-487"16,2 0-83-16,-2 3 18 0,2 1-38 16,6 8-28-16,3-1-9 15,5 6-162-15,20 16-280 16</inkml:trace>
  <inkml:trace contextRef="#ctx0" brushRef="#br0" timeOffset="8524.81">24708 9926 1907 0,'-6'0'602'0,"0"0"-480"16,-8 0-100-16,-8 6-10 16,-5 4-10-16,0 8-2 15,-2 4-1-15,9-2-8 16,7-2 1-16,11-2 1 15,6 2-14-15,7-2-33 16,3-4-11-16,5-4 8 16,8-8 5-16,4-6-26 15,3-8-23-15,-8 0 13 0,-1-6 47 16,-7 0 41 0,-2 2 0-16,-10 4 51 0,-1 8-4 15,-3 2-7-15,3 12-32 16,-1 12-7-16,5 16 79 15,5 18-22 1,-1 18-7-16,1 13-18 0,-2 5-31 16,1-6-2-16,-3-10-2 15,1-10 2-15,-5-17 0 16,-10-9 0-16,-7-12 0 16,-7-12-38-16,-11-4 1 15,-2-10 11-15,0-10 9 16,-1-8 16-16,8-14-11 15,9-7-2-15,10-8 2 0,10-18-3 16,12-7-7-16,12-4-31 16,7-3-40-16,6 17 47 15,-2 12 17-15,-4 12 28 16,-10 14 1-16,-1 8 15 16,-9 12-6-16,-1 4-9 15,-4 10 0-15,3 2 0 16,1 10 15-16,-1 2 27 15,-1 6 2-15,-1 2-17 16,1-4 6-16,-7-1 12 16,-4-7-8-16,0-6-1 15,-4-4 9-15,2-4-18 16,-2-6 2-16,2-2 26 16,-4-4 47-16,2-9-42 0,2-8-60 15,2-5-51 1,6-11-99-16,9 2-27 0,7 0 8 15,3 7 10-15,-3 8-48 16,1 12-36-16,-7 10 135 16,-1 8-60-16,-5 8 111 15,-6 0 57-15,3 4 13 16,-5-2 113-16,1 0 41 16,0-4 5-16,-3-3-44 15,-2-4-8-15,0-3-44 16,2-4 26-16,0 0 3 15,0-4 9-15,3-6-18 0,1-8-69 16,8-6-27-16,6-4-20 16,0-6-22-16,5 2-20 15,-3 4 8-15,4 2 5 16,1 10-38-16,0 8 1 16,0 10 44-16,2 6 24 15,-5 6-61-15,6 2-26 16,1 2-20-16,-2-4 49 15,4-4 61-15,-2-6 15 16,-6-2 106-16,-1-6-10 16,-6-4 27-16,-1-2-30 15,-3-2-30-15,-5-4 21 16,-5 2-3-16,-4-2-25 16,-4 4 11-16,-5 2-10 15,-9 4-57-15,-6 6-15 0,-7 6 14 16,2 10-10-16,0 8 5 15,9 0-15-15,7 2-33 16,5-4-31 0,10 0-35-16,4-8 34 0,0-2 43 15,5-6 34-15,1-6 9 16,3-4 18-16,7-6 10 16,0 0 19-16,7-4-5 15,-2 2 39-15,0 0-3 16,-1 4-21-16,3 4-24 15,3 2-33-15,-1 0-9 16,6 0-168-16,38-10-581 0</inkml:trace>
  <inkml:trace contextRef="#ctx0" brushRef="#br0" timeOffset="9327.64">23893 9330 1101 0,'0'-2'682'0,"0"2"-541"0,3 0-88 0,-1 0 61 0,0 0 19 0,7 0-67 0,11-2 6 16,13 0 57 0,12 0-10-16,6-2-43 0,5 0-41 15,2-2-23 1,-4 2-12-16,-6 2-160 0,48-18-428 16</inkml:trace>
  <inkml:trace contextRef="#ctx0" brushRef="#br0" timeOffset="9510.76">24033 9468 2151 0,'19'4'277'15,"1"5"-199"-15,18-1 6 0,13 8 8 16,6-2-82-16,1 2-10 15,0-2-243-15,79-14-266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6:24.849"/>
    </inkml:context>
    <inkml:brush xml:id="br0">
      <inkml:brushProperty name="width" value="0.05292" units="cm"/>
      <inkml:brushProperty name="height" value="0.05292" units="cm"/>
      <inkml:brushProperty name="color" value="#FF0000"/>
    </inkml:brush>
  </inkml:definitions>
  <inkml:trace contextRef="#ctx0" brushRef="#br0">5109 3246 763 0,'-5'-2'971'0,"5"0"-773"0,-4 0-102 0,4 2 21 0,0 0 32 0,0 0-47 0,0 0-29 0,-2 0 2 0,2 0-7 0,0 0 1 0,0 0 3 0,2 0-12 0,0 0-20 16,0 0-25 0,16 0-9-16,11 2-6 0,16-2 1 15,17 2-1 1,5 2-1-16,4-2-8 16,-5 2 1-16,-8 0-49 15,-8 4-96-15,-13 2-193 16,19 10-155-16</inkml:trace>
  <inkml:trace contextRef="#ctx0" brushRef="#br0" timeOffset="352.62">5184 3437 857 0,'0'0'1073'0,"0"0"-860"16,0 0-96-16,2 4-36 16,10 0-45-16,13 8 0 15,12-2 5-15,14 6 25 16,14-2-24-16,0 0 0 16,1-4-24-16,-5-2 22 15,-8-6-20-15,-6-2 11 16,-14 0-2-16,-8-2-19 15,-15 0 14-15,-5 0 3 16,-5 2 9-16,-2 0-1 16,-1 0-23-16,1 0 3 0,-2 0-15 15,2 0-26 1,-2 0-103-16,-3 0-240 0,-24 0-474 16</inkml:trace>
  <inkml:trace contextRef="#ctx0" brushRef="#br0" timeOffset="2152.94">9661 2274 1491 0,'-2'-3'310'0,"-1"2"-206"0,-2-3-23 0,1 2 10 0,-1-5-8 0,-1 3-1 16,0-1 8-16,-2 1-28 0,4-1-14 15,-5 1-17-15,-4 3-2 16,-3 1-17-16,-9 1-12 15,-6 8 8-15,-9 0-7 16,-4 9 8-16,3 0-9 16,6-3-1-16,10 3-13 15,12-4-1-15,13-4-12 16,7 6 27-16,11 0 8 16,11 6-2-16,7 4-6 15,8 4-6-15,3 0-5 16,-3 3 5-16,-4 0-4 15,-9-3 8-15,-11-2-4 16,-9-6 5-16,-8-3-4 16,-8-1 5-16,-10-6 19 0,-5 4 10 15,-12-2 1-15,-5 0 6 16,-3-6-11-16,-3 0 20 16,8-6-21-16,5-2-1 15,6-2-7-15,11-4-8 16,2 4-8-16,9-2-73 15,8 2-135-15,43-20-293 16</inkml:trace>
  <inkml:trace contextRef="#ctx0" brushRef="#br0" timeOffset="2474.67">10126 2645 1718 0,'0'0'336'0,"0"0"-174"0,0 0-52 0,2 0-23 0,-2 0-32 0,0 1-20 0,3-1-19 0,-1 3-5 0,6-3-11 0,4 2 0 0,10 2 0 15,7-2-96 1,4 4-228-16,79-6-701 0</inkml:trace>
  <inkml:trace contextRef="#ctx0" brushRef="#br0" timeOffset="2801.83">10727 2492 1356 0,'-2'0'353'15,"-2"-2"-205"-15,-3 2-65 0,-7-2-37 16,-1 2-11-16,-1 4 20 16,-5 0 47-16,0 4-31 15,-1 2 2-15,2 4-28 16,0 6-19-16,5 1-8 16,1 6-18-16,10-2 0 15,4-1-2-15,2-2 2 16,6-2 7-16,4 0 2 15,3 0-3-15,8-4-6 16,2-6 0-16,8 2-70 16,5-6-170-16,64-10-252 0</inkml:trace>
  <inkml:trace contextRef="#ctx0" brushRef="#br0" timeOffset="3952.15">11006 2542 1137 0,'-9'2'497'0,"1"5"-399"15,-13 5-52-15,-1 6-2 16,2 6-8-16,4 2-2 15,10 0-23-15,10-1-1 0,10 0-8 16,-1-3-4-16,3-6-2 16,3-4 4-16,0-2 16 15,3-6-16-15,-3-4 8 16,6-4-8-16,-2-6-6 16,-2-2 5-16,-2-4 1 15,-1-4 18-15,-3-2-7 16,-4 2-1-16,-4-2 1 15,2 1 14-15,-7 7-10 16,-2 5 3-16,0 0 26 16,0 5 5-16,0 3-23 15,0 2-26-15,0 3-37 0,0 7 15 16,2 3 22 0,0 8 0-16,3 8 1 0,4-4 5 15,4-2 4-15,5-4-9 16,-3-6 12-16,4-2 5 15,-6-6 9-15,3-4 27 16,3-4-3-16,2-6-32 16,3-6 2-16,-2-4-20 15,0-2 5-15,-6-4-5 16,-7 0 5-16,-2-2 13 16,-10-2-19-16,-5 1 0 15,-6 4-11-15,1 5-11 16,-8 3-8-16,6 3 9 15,4 10-24-15,-2 2-24 16,11 4 10-16,2 6-1 16,2 1 39-16,4 7 9 15,6 4 12-15,-1 4 1 0,7 2-1 16,1 4 0-16,2 0 0 16,-2-6 13-16,-3-2-12 15,-1-6 20-15,-1-4 31 16,-3-4-19-16,1-4-4 15,-1-4-7-15,-5-2 28 16,4-4 19-16,-4 0-24 16,3-8 25-16,-1 0-26 15,2-6-1-15,-4-4-32 16,5-2 4-16,-2-2-15 16,7 4-7-16,-5 2-1 15,-2 10 2-15,-2 2-7 16,4 8-13-16,-3 8-14 15,6 2 14-15,4 8 13 0,-2 6 11 16,0 0 2 0,5 2-1-16,-3-2 2 0,0-6 6 15,-2-4-7-15,-3-4 15 16,1-6 2-16,-4-4 17 16,2-2-4-16,3-8-16 15,-2 0-2-15,-3-6-12 16,-4-4-54-16,-6 2 9 15,-2-6-32-15,0 0 38 0,0 6 15 16,2 6-21 0,2 5-3-16,2 6 0 0,5 1 6 15,3 1 32-15,3 4 9 16,5 3 1-16,0-4 0 16,2 0 13-16,-1-2 27 15,3-2 34-15,-4-4 22 16,-2-1 4-16,-3 0-7 15,-5 1-9-15,-4-1-16 16,-4 4-22-16,0 1-46 16,7 4-19-16,3 7 17 15,9 6-68-15,13 11-188 16,75 34-484-16</inkml:trace>
  <inkml:trace contextRef="#ctx0" brushRef="#br0" timeOffset="6484.66">7016 6396 593 0,'0'0'1122'0,"-2"-1"-930"0,2 1-124 16,0 1-22-16,0-1 32 0,0 0-21 0,2 0 6 0,-2 0 35 15,0 0-2-15,0 0-38 16,0 3 2-16,0-6-9 0,-2 3-21 16,2 0 17-16,0 0-10 15,0 0-14-15,0 0-7 16,15 4-8-16,3-1-2 16,18-6 28-16,19 2 1 15,14-3-13-15,12-2-14 16,3-1-8-16,3-1 2 15,-2 4-1-15,-8 1 0 16,-9-1 1-16,-6 4 2 16,-9-3-4-16,-6 3-1 15,-9 0-17-15,-9 3-41 16,-13-2-59-16,-7 2-91 16,-7 0-80-16,-9 1 28 15,-44 21-537-15</inkml:trace>
  <inkml:trace contextRef="#ctx0" brushRef="#br0" timeOffset="7140.57">7388 6505 1041 0,'-2'0'501'0,"-3"0"-353"16,1 0-67-16,1 0 47 15,1 0 11-15,2 0 23 0,2 0-1 16,1 0-32 0,-1 0-39-16,3 0-42 0,8 2-6 15,13-4 3 1,12 0 15-16,11-4-18 0,5 2-24 16,3 0-17-16,-3 2 0 15,-5-2 2-15,-2 0 3 16,2-3-3-16,1 2 3 15,-2-1 0-15,-6 2 6 16,-13 1 0-16,-4 3-5 16,-11 0 5-16,-10 0 14 15,-2 3 2-15,-4-3 8 16,2 0 6-16,-2 0-10 16,2 0-11-16,-2 0-2 15,2 0-7-15,0 2 0 16,0-2-6-16,0 0 0 15,0 0-5-15,-3 0 1 16,3 0 4-16,0 2-5 16,0-2-1-16,0-2 9 15,0 2-8-15,0 0 1 16,0 0 4-16,0 0 1 0,0 0 1 16,0 0-7-16,0 0 8 15,0 0 1-15,0 0-2 16,0 0-7-16,0 0 0 15,0 0 6-15,0 0-6 16,0 0 0-16,0 0-1 16,0 0 0-16,-9 2 6 15,9-2-6-15,0 0 0 0,0 0 0 16,0 0-2-16,0 0 1 16,0 0 0-16,0 0-8 15,0 0-37-15,-2 0-62 16,-1 0-119-16,-3 6-247 15,-46 18-207-15</inkml:trace>
  <inkml:trace contextRef="#ctx0" brushRef="#br0" timeOffset="8605.06">17182 6310 1400 0,'-2'-4'283'0,"2"4"-197"0,0 0-38 0,0 0-20 0,0 4 19 0,0-4 22 0,0 0-23 0,0 0 23 0,0 0 0 0,0 0-4 0,0-4-5 15,0 4-33-15,0 0-11 16,21 6 10-16,-4-2 1 15,16 2 3-15,12-1-9 16,6 2-6-16,7-5-15 16,0 3 0-16,0-4 1 15,4 2-1-15,-8-3 0 0,-1 0-10 16,-10 0-102 0,-5 1-98-16,-14 3-56 0,-22 9-644 15</inkml:trace>
  <inkml:trace contextRef="#ctx0" brushRef="#br0" timeOffset="9376.25">17380 6441 966 0,'0'0'870'15,"2"0"-743"-15,4 2-91 16,5-2-15-16,1 2 47 15,7 2-5-15,8-3 6 16,2 6-33-16,-3-3 21 0,8-2-11 16,1 0-28-1,-1-2-3-15,3-2 11 0,-6 0-5 16,3-2 9 0,-5-3 13-16,-9 6-2 0,-5-1-4 15,-5 0 2-15,-8 2-9 16,0 0-3-16,-2 0 11 15,-2 0-16-15,2 0-4 16,-2 0 2-16,2 0 5 16,0 0-14-16,-2 0 11 15,2 0-10-15,0 0 9 16,0 0-7-16,-2 0-8 16,2 0 3-16,0 0 4 15,-4 0-1-15,4 0 0 0,-2 0 0 16,2 0-1-16,-2 0-2 15,2 0 1-15,-4-2 4 16,4 4-8-16,0-2 1 16,-2-2 1-16,2 2-2 15,0 0 0-15,0 0 3 16,0 0-2-16,0 2-1 16,-2-4-5-16,2 4 0 15,0-4-1-15,0 4 1 16,0-2 0-16,0 0-1 15,0 0-1-15,0 0 0 16,0 0 1-16,0 0-1 16,0 0 0-16,0 0 1 0,0 0 0 15,0 0 0-15,0 0 0 16,0 0 0-16,0 0 0 16,0 0 1-16,0 0-1 15,0 0 0-15,0 0 0 16,0 0 0-16,0 0-1 15,0 0 1-15,0 0-2 16,0 0 2-16,0 0 0 16,0 0-8-16,0 0 8 15,0 0-1-15,0 0-15 16,-9 2-185-16,1 5-249 16,-4 4 168-16,-47 27-670 15</inkml:trace>
  <inkml:trace contextRef="#ctx0" brushRef="#br0" timeOffset="11970.3">6151 7722 1680 0,'0'0'516'0,"0"0"-330"16,-2 0-34-16,2 0-26 0,2 0-59 0,-2 0-11 0,0 0-28 0,3 0-4 16,-1 0 3-16,2 0-4 15,7 0 2-15,7-2-4 16,9 2 5-16,13-4 4 15,7-2-21-15,6 2 4 0,-2-2-13 16,-1-2-10 0,-2 0-92-16,-3 2-35 0,-9 0-91 15,-9 2-36-15,-17 4-15 16,-14 6-190-16,-54 22-17 16</inkml:trace>
  <inkml:trace contextRef="#ctx0" brushRef="#br0" timeOffset="12137.68">6412 7760 1074 0,'-7'4'459'15,"3"-2"-239"-15,-10 0-44 16,10 0-50-16,4-2-12 16,2 0-42-16,0 0-23 15,8 0-32-15,0 2 16 0,11-2 31 16,12-2-16-16,9 0-28 16,7-2-20-16,7-4-32 15,-1 2-65-15,5-2-91 16,1-2-91-16,86-16-811 15</inkml:trace>
  <inkml:trace contextRef="#ctx0" brushRef="#br0" timeOffset="13584.86">19570 8215 1584 0,'-2'0'315'0,"4"0"-200"0,-2 0-7 0,0 0-1 0,4 0-23 0,0 0-26 0,2 0-26 0,9-4 8 0,8 2 26 0,12-2-13 0,15 0-8 15,14 0-8-15,5 2-20 16,8 2-2-16,0 0-9 16,4 2-6-16,-6 0-1 15,-1-2-35-15,-3 2-96 0,-11-2-104 16,-4 0-98 0,13 6-541-16</inkml:trace>
  <inkml:trace contextRef="#ctx0" brushRef="#br0" timeOffset="13752.21">20008 8324 48 0,'6'1'1076'16,"3"2"-1050"-16,14 5-26 15,77-6-555-15</inkml:trace>
  <inkml:trace contextRef="#ctx0" brushRef="#br0" timeOffset="17484.34">10677 11123 1573 0,'0'-2'290'16,"0"2"-176"-16,2-4-114 0,-2 4-11 0,4 0-130 0,1 4-33 0,3-4-91 0,28-4-413 0</inkml:trace>
  <inkml:trace contextRef="#ctx0" brushRef="#br0" timeOffset="21441.58">14625 10740 1438 0,'0'0'369'0,"0"-4"-193"15,0 4-26-15,0 0-23 16,-2 0-4-16,4-2-30 0,-2 2 0 16,0 0 5-1,0 0-10-15,0 0-32 0,2 0-2 16,-2 0-14-16,2 0-7 16,0 0-10-16,2 0-2 15,10 2 0-15,4-2 0 16,11 0-11-16,8-2-8 15,4-2-2-15,-3 2-6 16,2-2-126-16,-7 0-167 16,-4 2-240-16,2-6-1153 15</inkml:trace>
  <inkml:trace contextRef="#ctx0" brushRef="#br0" timeOffset="21602.71">14689 10826 1923 0,'0'0'374'0,"4"0"-248"0,7 2-72 0,3 0 31 0,3 4-17 0,0-4-17 0,-5-2 6 16,7 2-30-16,-3-2-27 16,5 0-84-16,60-36-455 15</inkml:trace>
  <inkml:trace contextRef="#ctx0" brushRef="#br0" timeOffset="31769.28">8487 13820 1449 0,'0'0'488'0,"0"0"-317"0,-4-2 60 0,4 2-30 0,4-2-22 0,-4 0-76 0,2 0-38 0,4-4-17 0,3-2-26 0,9-6-10 0,4 2 8 0,5-4-2 16,2 2-8-16,0-2-1 16,8 2-9-16,4 0 0 15,3-2-22-15,-1 6-119 16,-3 0-228-16,31 3-261 15</inkml:trace>
  <inkml:trace contextRef="#ctx0" brushRef="#br0" timeOffset="31954.12">8533 13922 1704 0,'2'0'473'16,"-2"0"-313"-16,0 0-76 15,7 2-42-15,4 4 14 16,4-2 28-16,14 4-5 0,5-4-38 16,15-2-41-16,5-4-179 15,92-22-533-15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08T06:20:48.251"/>
    </inkml:context>
    <inkml:brush xml:id="br0">
      <inkml:brushProperty name="width" value="0.05292" units="cm"/>
      <inkml:brushProperty name="height" value="0.05292" units="cm"/>
      <inkml:brushProperty name="color" value="#FF0000"/>
    </inkml:brush>
  </inkml:definitions>
  <inkml:trace contextRef="#ctx0" brushRef="#br0">13882 12196 310 0,'0'0'194'0,"0"0"-106"0,0 0-19 16,0 0-39-16,0 0-5 15,0 0-6-15,0 0-2 16,-13 0-17-16,13 0-6 15,0 0-48-15,0 0-58 16,0 0-40-16,0 0 58 16,0 0 48-16,0 0 20 15,0 2-47-15,0 0-106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7:09.573"/>
    </inkml:context>
    <inkml:brush xml:id="br0">
      <inkml:brushProperty name="width" value="0.05292" units="cm"/>
      <inkml:brushProperty name="height" value="0.05292" units="cm"/>
      <inkml:brushProperty name="color" value="#FF0000"/>
    </inkml:brush>
  </inkml:definitions>
  <inkml:trace contextRef="#ctx0" brushRef="#br0">22468 8173 1629 0,'-5'-2'723'0,"2"0"-541"0,-1-4-86 0,2 4-21 0,2 2-36 0,0 0-39 0,2 2-1 0,-4-4-12 0,2 4-50 0,0-2-137 16,-9 6-292-16</inkml:trace>
  <inkml:trace contextRef="#ctx0" brushRef="#br0" timeOffset="631.22">22521 8171 1015 0,'-5'0'793'0,"5"-2"-609"0,0-2-23 0,0 4-19 0,0 0-16 0,5 0-31 0,-5 0-2 16,0 0-9-16,0 0-14 0,0 0-4 15,0 0-27-15,0 0-7 16,-5 4 7-16,5 6-3 16,-2 10-5-16,-4 20 28 15,-3 18-7-15,-7 17-20 16,-2 11-4-16,3 0-8 15,-4 2-4-15,9-7-5 16,-1-13-5-16,1-14-6 16,6-16-1-16,2-12 1 15,-3-8 6-15,5-8-6 0,0-6-23 16,0-4-71 0,-2-4-85-16,0-2-152 0,-10-50-403 15</inkml:trace>
  <inkml:trace contextRef="#ctx0" brushRef="#br0" timeOffset="1751.18">21939 9210 983 0,'-4'0'483'0,"4"-2"-382"0,-5 2 23 0,-1-2-26 0,4 2-32 0,-3 0-8 0,3 0-23 0,0 0 14 0,-1 0-14 16,1 0-20-1,-3 2-3-15,3-2-5 0,2 0-6 16,-2 0 16-1,2 0 17-15,0 0 52 0,-2 0 16 16,2 0-41-16,-2 0 1 16,2 0 13-1,-2 0-20-15,-1 2-5 0,3-2 7 16,-2 0-6-16,4 2-5 16,-2-2-17-16,3 0 4 15,3 0 3-15,8 0-9 16,17-2 3-16,18-2-8 15,17-4-4-15,15-8-6 16,10 3-6-16,5-5 5 16,8 3 13-16,10 1 9 0,69-11 10 15,20 6-5-15,-14 5-10 16,-140 14-8-16,-8 1-1 16,-8-1 2-16,29 3-6 15,-18-3-7-15,-17 1 1 16,-14 4 0-16,-7-5-8 15,-6 0 19-15,-3 0-5 16,3 0-5-16,-3 0-9 16,3 0 6-16,0 0-5 15,-2 0-2-15,2 0-23 16,-2 0-91-16,-2-5-216 16,-34 0-494-16</inkml:trace>
  <inkml:trace contextRef="#ctx0" brushRef="#br0" timeOffset="7879.33">22412 9115 1489 0,'2'-7'339'0,"0"0"-145"0,3-6-47 0,-1 3-32 0,0 0-4 0,-4 3 35 0,2 3 8 0,-4 3-7 0,0-2-37 0,0 1-35 0,0 1 1 16,2 1-11-16,0-4-4 15,2 4-41-15,4-4-20 16,6-5-2-16,3-3-16 15,8-2 12-15,4-1-3 16,6 2 2-16,0-1 1 16,-6 4-6-16,-6 2 4 15,-13 4-4-15,-6 2 11 16,-2 2 1-16,0-2 5 16,-2 2-5-16,0 0 0 15,-4 2-42-15,-19 12 11 16,-18 19 31-16,-17 18 49 15,-13 16-5-15,8 7-32 0,18-6-11 16,25-10-1-16,24-4 10 16,23-14 4-16,15-9-14 15,6-18-39-15,10-13 2 16,0-9-5-16,0-16 19 16,-2 0 5-16,-10-8 18 15,-7 1 0-15,-12-4 1 16,-7 2 0-16,-18-4-2 15,-9 0-15-15,-16-3-22 16,-11 5-23-16,-12 7 22 16,-14 14 39-16,-17 15 10 0,-6 15 35 15,-1 9-15-15,8 8 13 16,22-2-43 0,20-2-37-16,26-2 35 0,23-2 2 15,20-4 11-15,14-4-10 16,18-12-1-16,6-10-6 15,5-10-46-15,-7-4 19 16,-5-8 33-16,-10 0 0 16,-8-6 13-16,-10-5-1 15,-11-2-3-15,-17-4 18 16,-10-1-3-16,-17 4-16 16,-10 8 2-16,-21 10 13 15,-8 14 20-15,-13 10 4 16,0 6-19-16,1 8-10 15,18 0-18-15,16 0-10 0,22-6-17 16,16 0-2-16,17 4 1 16,16-2-8-16,17 2-45 15,10-4-21-15,2-6-48 16,-1-6 54-16,-15-2 21 16,-7-8 70-1,-17-4 5-15,-6 0 14 0,-14-6 31 16,-10 0 33-16,-12 2-11 15,-6 2-28-15,-17 4-18 16,-1 4 9-16,-5 2 5 16,7 6-10-16,11 4-16 15,18 0-9-15,11 0-46 16,11 1-22-16,14 4-43 16,8 3 30-16,21-4-37 0,8 0-29 15,3 0 0-15,-14-4 103 16,-17 2 44-16,-21-2 47 15,-18 0 65-15,-15 2 65 16,-9 6-25-16,-9 0-46 16,-6-2-28-16,-3 4-28 15,7-6-26-15,9 2-24 16,13 2-20-16,18 8-444 16,78 16-376-16</inkml:trace>
  <inkml:trace contextRef="#ctx0" brushRef="#br0" timeOffset="8894.99">24806 8797 1487 0,'-4'0'462'16,"4"0"-325"-16,0 4-41 0,-2 6 16 0,0 6 56 0,-3 10-66 0,1 10 11 0,0 6-37 0,2 4-7 0,2 6 0 0,4 2-25 16,2 1-17-1,7 1-6-15,-1-4-5 0,-1-4-5 16,-1-6-11-1,-4-11 0-15,0-8 0 0,-3-10 5 16,-3-8-5-16,0-3 1 16,-3-2 5-16,1-2-1 15,-2-7-5-15,0-12-8 16,-2-7-16-16,-2-14 17 16,1-8-10-16,1-8-22 15,4-9-3-15,2-5-16 16,4 0 26-16,7 6 11 15,3 12 5-15,5 10 7 16,4 12-6-16,1 8 3 16,8 6-2-16,-3 3 4 15,4 12-1-15,0 6 2 0,1 12 2 16,-3 7 7-16,2 6 0 16,-4 6 15-1,-9 6 5-15,-2 2 1 0,-14 2 19 16,-4-8 4-16,-9 0 5 15,-4-8 20-15,0-3-4 16,-7-7-31-16,-2-4 5 16,-7-4 8-16,0-5-38 15,-5 0 16-15,3-3-19 16,4-4-6-16,7-3-16 16,7 0-109-16,11-8-88 15,6-1-166-15,52-48-573 16</inkml:trace>
  <inkml:trace contextRef="#ctx0" brushRef="#br0" timeOffset="9162.26">25527 8889 1326 0,'2'0'884'0,"4"0"-705"15,10 0-82-15,13 0 47 0,11 0-69 0,4 2-49 0,4 0-26 0,0 0-5 0,-5 0-158 0,-5 0-143 0,9 12-405 16</inkml:trace>
  <inkml:trace contextRef="#ctx0" brushRef="#br0" timeOffset="9316.84">25551 9130 1825 0,'9'-2'581'0,"4"2"-366"0,14 0-34 15,10 0-32-15,4 2-67 16,-1-2-20-16,-7 2-19 15,-4-2-17-15,-6-2-26 16,-8 2-102-16,5-20-455 16</inkml:trace>
  <inkml:trace contextRef="#ctx0" brushRef="#br0" timeOffset="12916.33">27828 8123 2226 0,'0'0'304'0,"0"0"-157"0,0 0-1 0,3 0-41 0,-3 4-69 0,4 4-17 16,0 6 28-16,1 2 17 15,1 4-11-15,2 2-10 16,-2 0-4-16,0 2-3 0,1 2-4 16,-1 1-9-16,0-1-22 15,-4 3-2-15,-4 2-66 16,-6-1-169-16,0 6-373 15,-28 26-406-15</inkml:trace>
  <inkml:trace contextRef="#ctx0" brushRef="#br0" timeOffset="13447.17">27243 8981 586 0,'0'0'1315'16,"-4"-2"-1032"-16,2 0-121 15,0 2-45-15,2-4 3 16,0 4 5-16,-2 0 23 16,2 0-11-16,2 0-34 15,0-2-29-15,10 4-31 0,15-2-23 16,23 4 11-16,31-2-10 15,81 2-12-15,42 8-7 16,12 21 8-16,-79-1 10 16,15-10-5-16,-13 0-3 15,-4-12-3-15,4 9-8 16,-6-8 14-16,-75-7 4 16,-14 2-13-16,-6-2 0 15,30 6-5-15,-29-6-1 16,-18-2 7-16,-15-2-6 15,-8 0-1-15,0-2-12 16,-2 2-64-16,-8-3-116 0,-46-20-619 16</inkml:trace>
  <inkml:trace contextRef="#ctx0" brushRef="#br0" timeOffset="14395.02">27393 9731 1356 0,'0'0'536'0,"0"0"-397"16,0-2-11-16,0 2-13 0,3 0-17 0,-6 0-32 0,6 0 15 0,-3 0-6 16,0 2-26-16,2-2 5 15,-2 0 14-15,0 0-10 16,0 0-13-16,5 8-4 15,-1 4 23-15,3 12 13 16,1 8-7-16,2 12-29 16,-6 3-8-16,3 3-15 15,-3-2-9-15,2-4-9 16,0-4 0-16,-2-6-53 16,0-8-73-16,-2-4-64 15,3-3-133-15,-1 8-160 0</inkml:trace>
  <inkml:trace contextRef="#ctx0" brushRef="#br0" timeOffset="15517.3">28033 9765 1409 0,'0'0'537'0,"0"0"-394"0,0 0-28 0,0 0-37 0,0 0-33 0,2 0-15 0,-2 0 29 0,0 0 22 15,0 0 0 1,0-2-26-16,-2 2 16 0,2 0-25 16,0 0-2-1,0 0-2-15,0 0-12 0,4 11-12 16,-4 4 25-16,0 7 10 15,0 9-23-15,0 1-2 16,-2 4-11-16,0-2-11 16,2-4-6-16,0 0 0 15,-2-2 9-15,2-6-9 16,-2 0-6-16,-1-6-88 16,1 0-83-16,-6 0-108 15,-2-5-50-15,-23 3-213 16</inkml:trace>
  <inkml:trace contextRef="#ctx0" brushRef="#br0" timeOffset="15749.87">27881 9974 1664 0,'0'0'324'16,"0"4"-171"-16,5-2-67 15,2 0-23-15,8 0 43 16,3 2 46-16,9 0-41 16,2 0-39-16,2 2-42 0,7-6-26 15,4-4-4 1,1-2-240-16,74-26-346 16</inkml:trace>
  <inkml:trace contextRef="#ctx0" brushRef="#br0" timeOffset="16263.82">28512 9950 1927 0,'2'0'313'0,"1"-2"-157"0,5 0-9 16,8 0-67-16,2 0-32 15,2-2-15-15,-2-2-15 16,-3-2 1-16,4 0-4 15,-7 0-3-15,-1-4-3 16,1-1-3-16,-3-1 0 16,-5-1 0-16,-4 1-6 15,-2-2 2-15,-2 6 5 16,-5-1 5-16,-7 5-12 16,-1 5-6-16,-12 2 6 0,-10 13 0 15,-3 4 15-15,2 14 0 16,9 5-2-16,6 5 4 15,12 0-16-15,8-4 7 16,12 0-7-16,9-6 6 16,10-2 17-16,8-6 4 15,3-10-4-15,6-4-12 16,6-10-12-16,0-6-24 16,-3-2-97-16,0-10-161 15,45-50-390-15</inkml:trace>
  <inkml:trace contextRef="#ctx0" brushRef="#br0" timeOffset="17078">28942 9372 497 0,'-2'-2'1265'15,"2"2"-995"-15,-2 0-79 0,2 0-31 0,2 0-58 0,-4 6-33 0,-3 8-28 0,0 13 46 0,3 5-29 16,4 5-34-16,6 2-7 16,3-7-11-16,2-4-6 15,3-8 0-15,-1-8-18 16,5-4-3-16,1-8 6 16,2-4-3-16,6-8-14 15,-4-4-16-15,2 2 9 0,-2-4 23 16,-5 6 15-1,-7 0 1-15,-2 8 0 0,-4 6-12 16,-5 7 12-16,-4 14 20 16,-5 13 20-16,-4 8-11 15,-9 6 2-15,-4-4-25 16,-8-6 9-16,0-9-15 16,7-16 6-16,0-15 9 15,13-11 36-15,12-20 30 16,12-11-26-16,13-8-29 15,8-6-26-15,11 4-15 16,10 2-49-16,12-1-121 16,126-61-282-16</inkml:trace>
  <inkml:trace contextRef="#ctx0" brushRef="#br0" timeOffset="22513.01">28521 9593 1612 0,'0'4'228'0,"-2"-4"-134"0,2 0-22 0,0 0 24 0,0-4 12 0,0 4-45 0,0 0-9 0,0 0-7 0,0 0 20 16,2 0 1-16,-4 0 13 15,2 0-32-15,16 0-4 16,-5 4-15-16,6-2 3 15,5 0-6-15,3 0-6 16,2-2-7-16,2 0 4 16,-6-2-8-16,0 0-2 15,-4 0-8-15,-4-2 1 0,-8 2 5 16,-3 0 0-16,-4 2-6 16,-2 0 0-16,-5-2-16 15,-10 2 2-15,-10 2 7 16,-11 0-2-16,-5 0 0 15,5 4 9-15,9-2-1 16,12-2 1-16,10 0 0 16,2-2-2-16,13 2-8 15,-4-2-23-15,5 0-2 16,9 0 23-16,6-2 5 16,5 0-17-16,-2 0-111 15,-3-4-129-15,3-16-429 0</inkml:trace>
  <inkml:trace contextRef="#ctx0" brushRef="#br0" timeOffset="26279.06">29575 7674 681 0,'-3'-6'1130'0,"1"-2"-966"0,-2-4-76 0,2 0 61 0,0 2-92 0,-1-4-29 0,-1 2-7 0,2-2 11 0,-8-2 22 0,2 3-11 16,-3-1-5-16,-3 0 13 15,-5-4-18-15,-8 0-20 16,-7-1-13-16,-13-2 1 15,-7-1 0-15,0-2 0 16,-9-4 0-16,-4 0 0 16,-7-2 7-16,-4 0-8 15,-2 2 1-15,-11-6 0 16,0 5 5-16,-5 1-5 16,-4-4 0-16,-10 5-1 15,-4-4 0-15,-1 1-1 16,-3-2 0-16,0 2 0 0,2 4 1 15,-1 2-1 1,-63-6 1-16,2 6-1 0,120 16 1 16,0 2 0-1,-56-4-1-15,4 0 0 0,4 1 0 16,2 2 1-16,10-1 0 16,7 2 0-16,2 2 0 15,6 4 0-15,-2 2 0 16,1 2 0-16,0 4 0 15,-1 3 0-15,0 0 1 16,4 5-1-16,2 0 0 16,1-2 0-16,1 4 8 15,4 0-8-15,-3 4 2 0,1 4-2 16,0 4 12-16,-1 0 8 16,-5 8-1-16,-4 0-8 15,1 1 11-15,0 2-1 16,3-1-3-16,4 1 8 15,0 3 2-15,3 4-2 16,-1 4 11-16,0 11-19 16,3 5 2-16,-2 9 4 15,5 8-9-15,5 7 4 16,2 1-1-16,5 1-12 16,6 0-6-16,5-4 8 15,9-6 1-15,8-6 6 0,2-1 10 16,4-3-1-1,-1 6-3-15,-3-4-6 16,0 0-1-16,4 1-13 0,1-3 18 16,5-2-1-1,1 7 0-15,6-7-3 0,6 0-9 16,4-4 9-16,10-4-3 16,3 2 12-16,6-1-12 15,6-6-10-15,-2 6 10 16,4-3-3-16,2-2-3 15,0 2-5-15,-1-2 10 16,5 2-5-16,4 3-5 16,3-3 5-16,10 2-6 15,4 2 0-15,4-2-9 16,7 3 3-16,6-1 5 0,2-2 1 16,-2-6 6-1,1-4-5-15,-3-6-1 0,-4-1 9 16,-1-1-2-16,-4-4-6 15,-1 2-1-15,-1-2-1 16,-2-4 1-16,5 0 1 16,2-2-1-16,6 0 0 15,3-4 0-15,4 3 6 16,5-3-6-16,-7 1 2 16,2 2-1-16,-4-5-1 15,-3 0 1-15,-6-6 1 16,-1-2-1-16,4 0 0 15,-1-2-1-15,9-2 1 0,2 0-1 16,3-6 0 0,2 0 1-16,-3-6 0 0,2-3-1 15,1-2 0 1,5-2 6-16,-4-2-5 0,1 2-1 16,0-4 0-16,0 1 1 15,0 0 5-15,-3-2-6 16,3 0 0-16,0-6 0 15,4 2 1-15,-4 0 0 16,1 0 11-16,-9 2-6 16,-7-2 0-16,1 2-6 15,-2-6 0-15,-3-2-7 16,5-8 7-16,2-8 1 0,4-6 9 16,-2-4-9-16,4-2-2 15,-1 1 1-15,-6 9-7 16,-3 4 7-1,-4 0 0-15,0 2 17 0,-7-2-16 16,0-4 4-16,-3-2-4 16,-1-8-1-16,7-4-2 15,-5-5-5-15,4-1-4 16,-2-6 10-16,3 6-11 16,-3-4 0-16,0 2 11 15,2 2-7-15,-6-3 2 16,2 3 5-16,-2-4 0 15,-3-4 1-15,3-4-6 16,0-6 5-16,-3-1 0 0,-4-3-6 16,-2 2-4-16,-5 2 2 15,-9 1 9-15,-3 2-1 16,-8-2 0-16,1 3-1 16,-8 0-7-16,5 4 8 15,-3 0-12-15,4 2 1 16,-3 5 3-16,-3 5-3 15,1 2 12-15,-5 2 0 16,-7 0-1-16,1-4-7 16,-5-1 8-16,-5-1-1 15,1-2 1-15,2-4-1 16,0-4-9-16,4 6-13 16,2-4 10-16,3 5-2 15,0 3 13-15,2 2-8 0,-1 2 10 16,-1 0 1-16,0 2-1 15,-2-2 0-15,-5-4-12 16,-10-1-15-16,-3-7 4 16,-7 0-20-16,0 4 29 15,-7-4 13-15,0 8-5 16,5 1 5-16,-5 5-5 16,3-2 6-16,-5 2 0 15,-2 0 0-15,-5 2-1 16,-11 4-1-16,-9-2-4 15,-12-1 6-15,-9-1 0 16,-2 0-7-16,-6 6 6 16,0 6 0-16,5 10 0 0,8 8-1 15,8 8 1-15,1 8-1 16,5 4-8-16,-4 6 9 16,0 2-35-16,-5 4-159 15,2 2-57-15,1-2-75 16,-69 20-356-16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7:56.119"/>
    </inkml:context>
    <inkml:brush xml:id="br0">
      <inkml:brushProperty name="width" value="0.05292" units="cm"/>
      <inkml:brushProperty name="height" value="0.05292" units="cm"/>
      <inkml:brushProperty name="color" value="#FF0000"/>
    </inkml:brush>
  </inkml:definitions>
  <inkml:trace contextRef="#ctx0" brushRef="#br0">12668 3944 1610 0,'2'0'177'0,"-2"0"-114"0,-2 0 25 0,2-2 73 0,0 2-61 0,0-2-38 0,0 2-32 0,0-2 0 16,0 0 15-16,0 2 6 16,0-2-8-16,-2 0 8 15,2 0-7-15,0-4-10 16,0 2 8-16,0 0-10 16,-2-2-13-16,4 2 1 0,-2-2 11 15,0 4-2-15,0 2-11 16,-2 0-9-16,-1 0 7 15,3 2-14-15,-2 0-2 16,0 2 0-16,-4 2-6 16,4 4-1-16,-3 6 5 15,5 4-4-15,5 6 6 16,3 4 0-16,5-2 0 16,1 4 0-16,3-6 0 15,-1-3 1 1,-1-9 0-16,2-2 0 0,-2-8 1 0,-1 0 10 15,1-6-6 1,3 0-5-16,2-5 5 0,-2-4-5 16,-2-1 5-16,1-2-5 15,-5-7 0-15,-4-1 10 16,3-3-11-16,-3 0 0 16,-4 3 6-16,-2 6-5 15,2 2 0-15,-4 4 0 16,2 4-1-16,1 2 0 15,-3 6-9-15,-3-2-12 16,3 8-38-16,3 10 35 16,3 18 24-16,1 16 18 15,7 15 0-15,-4 3-7 16,4 0-10-16,3-6 8 16,-3 0-8-16,-5-10 0 0,-5-5 0 15,-4-5 0-15,-6-6-1 16,-5-8-7-16,-3-6 6 15,-3-6 1-15,3-10 0 16,1-6 21-16,-3-6 37 16,1-10 14-16,-3-14-33 15,5-10-21-15,5-10-9 16,8-1 6-16,6-1 8 16,0 6-22-16,7 2-1 15,1 4-20-15,3 6-31 16,6 0-30-16,1 0-121 15,8 2-160-15,57-38-215 0</inkml:trace>
  <inkml:trace contextRef="#ctx0" brushRef="#br0" timeOffset="268.45">13472 3902 1843 0,'3'0'330'0,"-3"-2"-131"0,0 2 11 0,5-4-64 0,5-2-80 0,13-2-48 0,4-4-5 0,10 4-12 0,3-2-1 0,0 8-7 16,-1 2-107-16,-6 2-144 15,-10 8-77-15,-15 30-283 16</inkml:trace>
  <inkml:trace contextRef="#ctx0" brushRef="#br0" timeOffset="402.65">13524 4052 1627 0,'0'0'492'0,"2"0"-348"15,0-2 17-15,2 2-44 16,10 0-86-16,4-2 5 15,11 2 11-15,4 0-23 16,8 0-24-16,3 0-91 16,83-10-413-16</inkml:trace>
  <inkml:trace contextRef="#ctx0" brushRef="#br0" timeOffset="2267.39">14451 3746 1416 0,'0'0'225'0,"0"0"-140"0,0 2 31 0,0-2 19 0,0-2-20 0,0 2-11 0,2-3-23 0,0 3-32 0,-2 0-2 15,2 0-2-15,-2 0-20 16,5-1-4-16,2-2 0 15,4-1-9-15,2-1-1 16,3-1-2-16,4-2-8 16,-5-2-1-16,3 2 1 0,-7-5 1 15,1 5-2-15,-8 2 1 16,0-2-1-16,-1 4-1 16,-6 0-5-16,1 0-6 15,-4 1 0-15,-2-2 11 16,-2-1-5-16,-9 2 5 15,2 4 0-15,-8 4 0 16,-8 10 1-16,0 8 0 16,-12 11 11-16,1 9-5 15,2 8-5-15,5 2 5 16,11-2-5-16,10-2 1 16,10-6-1-16,6-4 10 15,4-6-4-15,7-8 1 16,5-3 17-16,9-5 2 0,4-6 8 15,8-4-17 1,9-2 6-16,4-4-18 0,4-6 0 16,-4-1 3-16,-3 0 0 15,-2-5 4-15,-7 2 7 16,-10-2 5-16,-9 6 7 16,-9-1 1-16,-4 1 7 15,-4 6 5-15,-4-2-7 16,-2 2-16-16,2-4-22 15,0 1-58-15,-2-4-128 16,2-4-156-16,0-28-903 16</inkml:trace>
  <inkml:trace contextRef="#ctx0" brushRef="#br0" timeOffset="3002.02">15620 3671 1557 0,'-4'0'261'0,"4"0"-132"0,0 0-25 0,0 0 29 0,0 0-44 0,0 2-29 0,0-2 12 16,-2 2 6 0,4 0-35-16,2 6-31 0,3 10 45 15,2 10 6 1,6 15-13-16,4-1-16 0,-2 4-22 16,3-6-12-16,-4 0-19 15,-5-8-85-15,-9-2-107 16,-2-8-58-16,-6-7 28 15,-23-4-584-15</inkml:trace>
  <inkml:trace contextRef="#ctx0" brushRef="#br0" timeOffset="3214.13">15539 3870 1477 0,'0'0'277'15,"2"0"-145"1,0 0-15-16,6-2-13 0,5 0-10 16,14 0 1-16,7-2 2 15,6-2-34-15,0 2-63 16,6-2-1-16,4 0-124 16,4-4-179-16,88-25-671 15</inkml:trace>
  <inkml:trace contextRef="#ctx0" brushRef="#br0" timeOffset="4769.06">16557 3633 1206 0,'0'0'361'0,"0"0"-233"0,0-2-10 0,0 4 2 0,0-2-76 0,-2 0 5 0,2 0 17 0,-4 2 5 0,4-2-26 16,-4 2-18-16,4 6-15 15,0 2 19-15,0 8 38 16,4 7-30-16,0-3-12 16,-2 0-4-16,-2 0-11 15,-2-6-11-15,2-3-1 16,-4-2 7-16,4-5 4 16,0-4-11-16,0-2-1 15,0 0 1-15,4 0 14 16,-4-2 1-16,0-2 4 15,2-2-19-15,0-6-1 16,2-9-29-16,3-4 9 16,3-5 3-16,0 2 4 15,5-3 14-15,-1 3-18 0,-1 4-29 16,5 4 26-16,-3 4 3 16,4 6 5-16,-4 8 11 15,-4 4-17 1,0 8 2-16,-6 8 17 0,-1 6 12 15,0 2 13 1,-4 3 1-16,2-6-13 0,-2-1-5 16,-2-4 0-16,0-4-7 15,2-5 6-15,-2-5-1 16,2-3-5-16,0-1 14 16,0-1 15-16,0-2-2 15,0-3 22-15,2-6-49 16,5-3-1-16,2-13-31 15,6 2-10-15,3-3 28 0,3 5 5 16,0 2 8-16,4 8 1 16,-5 6-1-16,-2 8-13 15,0 8 13-15,-5 8 0 16,-1 6 28-16,-4 6 2 16,-3 2-5-16,-1-1-10 15,-2-6-6 1,0 2-1-16,-4-7 1 0,0-4-9 15,2 0 0-15,-2-6-45 16,2-2-132-16,2 6-150 16</inkml:trace>
  <inkml:trace contextRef="#ctx0" brushRef="#br0" timeOffset="5269.9">17220 3493 1370 0,'2'-2'599'0,"5"-2"-527"0,2 0 0 0,6-2 69 0,6 2-72 0,-4 8-35 0,-1 0 8 0,-1 8 0 0,-7 12-1 0,-4 14-20 0,-6 6 10 0,-8 0-13 16,-3-6-4-16,0-10-13 16,2-6-1-16,2-7 12 15,5-9-5-15,-3-2 2 16,9-4 5-16,3 0-2 15,-1-4 6-15,2-2-18 16,6-9-29-16,1 0 2 16,8-10 17-16,-2 1 4 15,-1 2 6-15,-5 4 7 16,-5 4-5-16,-4 10 11 0,-4 2-4 16,-2 4-9-16,0 4-9 15,2 4 9-15,2 8 3 16,9 2 3-1,-1 5 9-15,13 3-15 0,10-10-38 16,12 0-163-16,106-4-291 16</inkml:trace>
  <inkml:trace contextRef="#ctx0" brushRef="#br0" timeOffset="6138.19">17153 3724 1486 0,'-2'1'355'0,"2"-1"-254"0,-2 0 19 0,0 0 52 0,2 5-110 0,-2 7-40 0,-3 12 40 0,2 3 29 0,1 5-26 16,4 1-17-16,1-7-20 15,2 0-14-15,-1-4-14 16,-2-6-122-16,-2 0-229 15,2-12-1436-15</inkml:trace>
  <inkml:trace contextRef="#ctx0" brushRef="#br0" timeOffset="6572.19">17771 3764 1582 0,'-3'0'357'0,"6"0"-234"16,-6 0 40-16,3 0 40 15,0 2-124-15,-2-1-22 16,0 6-15-16,2 8 59 15,2 8 29-15,3 7-50 16,-1 4-17-16,4 0-39 16,-2 0-11-16,-2-4-13 15,-4 2-173-15,-2-4-369 16,-10-2-813-16</inkml:trace>
  <inkml:trace contextRef="#ctx0" brushRef="#br0" timeOffset="8313.28">18419 3443 1473 0,'0'0'189'0,"0"0"-130"0,0 0 56 0,0 0 7 0,0 0-46 0,2-2 1 0,-2 2 10 0,2-2-18 16,-2 2-17-16,0 0-1 15,-4 2 3 1,4-2-1-16,0 0-20 0,0 0 13 16,0 0 16-1,0 0-43-15,0 0-7 16,0 0 5-16,-2 12-17 15,2-4 0-15,2 10 6 0,0 8 8 16,0 4-13-16,2 4 1 16,-1 0-2-16,2-4-8 15,-3-1-113-15,-2-7-55 16,-4-3-100-16,-31 12-272 16</inkml:trace>
  <inkml:trace contextRef="#ctx0" brushRef="#br0" timeOffset="8518.08">18267 3631 1533 0,'2'-2'306'0,"-2"0"-176"16,7-4-10-16,5 0-60 15,5-2-48-15,8 0 15 16,6 2 5-16,10 2-32 0,5 0-23 15,12-2-203-15,94-20-1306 16</inkml:trace>
  <inkml:trace contextRef="#ctx0" brushRef="#br0" timeOffset="9166.81">19065 3395 1664 0,'0'4'182'0,"2"6"-98"0,0 10 33 15,3 12 33-15,-1 8-66 16,3 4-35-16,0-4-19 15,-5-6-18-15,0-10-11 16,-2-8-1-16,0-6 6 16,0-6-5-16,0-4 19 15,0-4 14-15,0-2-1 16,0-6-3-16,2-4-22 16,1-10-16-16,1-2 4 15,0-8-8-15,6 2 12 0,-4 4-21 16,10-2-27-16,-1 12-14 15,8 4 40-15,-1 10-2 16,-2 8 6-16,-4 6 4 16,-3 6-17-16,-2 8 31 15,-4-2 0-15,-5 2 7 16,1 0-6-16,-3-6 16 16,0-6 1-1,0-2-3-15,0-6 1 0,2-2 4 16,0-2 13-16,0-4 39 15,4 0-8-15,4-6-23 16,5-10-41-16,3 0 6 16,2-4-6-16,0 4-20 0,3 4 8 15,-8 1 2-15,-1 12-7 16,-1 5-4-16,-7 5-3 16,-1 12 0-16,0 5 24 15,-1 6 12-15,-2 6 18 16,0 0-21-16,-2 4 2 15,0-8-10-15,-2-4-1 16,2-2 0-16,-4-6-69 16,-1-4-201-16,-8 10-351 15</inkml:trace>
  <inkml:trace contextRef="#ctx0" brushRef="#br0" timeOffset="9505.2">19580 3605 1591 0,'4'2'175'0,"3"0"-112"0,5 4 45 0,3 4-34 0,-2-2 35 0,3 2 29 0,-6-2-31 0,0 0 13 0,-6 2-53 0,1 1-20 0,-7 2-26 0,-1 0 7 16,-3 5 14-16,-4-7-18 15,2 2-6 1,3-5-3-16,-1-7-6 0,6 2 5 16,2-3-1-16,5-3-13 15,-3 3-6 1,4-1-63-16,11-6-21 0,10 0-147 15,73-33-118-15</inkml:trace>
  <inkml:trace contextRef="#ctx0" brushRef="#br0" timeOffset="10252.44">20199 3278 1423 0,'0'-2'348'0,"0"2"-240"0,5-2 1 0,1 2 25 0,8 2-95 0,5 2-5 0,0 8 13 16,1 6-8-16,-3 6 40 15,-6 9-37-15,-1 7-42 16,-8 0 0-16,-9 4 0 16,-2-2 2-16,-2-8-1 15,-5-8-1-15,-4-4 0 16,0-10 0-16,3-6-12 15,3-2-54-15,5-6-3 0,7-4-35 16,6-8-16-16,3-4 3 16,9-10-6-16,3-2-13 15,4-2 29-15,2-2-22 16,-6 4 117-16,4 1 12 16,-7 6 59-16,1 1 32 15,-5 3 65-15,-1 10-52 16,-7 2-11-16,-2 1-39 15,-2 6-8-15,-2 6 14 16,-2-3-36-16,-3 9-13 16,-2 12 76-16,-2 10 18 15,-2 6-44-15,1 2 5 16,5-4-10-16,7-8-20 16,5-4-5-16,7-4 5 15,5-8-22-15,1-4 1 0,11-6-15 16,7-2-39-16,8-8-297 15,67-38-433-15</inkml:trace>
  <inkml:trace contextRef="#ctx0" brushRef="#br0" timeOffset="10588.72">20738 3627 1515 0,'7'2'225'0,"-2"-2"-163"0,1 4 89 0,1 6-28 0,-1 0 11 0,-4 6 1 0,-2 6-33 0,-2 3-18 16,-2 2-24-16,0-3-18 15,-3-3-18-15,3-9-18 16,2-6 4-16,2-2 19 16,2-4 40-16,2 0 28 15,0-4-38-15,7 2-47 16,14-4 22-16,16-3-34 16,14-5-157-16,9-4-337 15,97-44-626-15</inkml:trace>
  <inkml:trace contextRef="#ctx0" brushRef="#br0" timeOffset="11320.26">21946 3743 1388 0,'-2'0'542'0,"2"0"-482"0,0 0-10 0,-3 0 137 0,3 0-92 0,3 3-50 0,-3-3 13 16,0 0-5-16,0 0-28 16,2 0-25-16,-2 0-15 15,0 0-159-15,5 3-160 16,24 15 19-16</inkml:trace>
  <inkml:trace contextRef="#ctx0" brushRef="#br0" timeOffset="11501.93">22013 3771 1620 0,'0'0'585'0,"0"0"-519"15,0 0 10-15,0 0 19 16,0 0-46-16,0 0-48 16,0 0-1-16,0 3 0 15,0-3-6-15,2 0-60 16,7 0-103-16,9 0-91 15,73-4-473-15</inkml:trace>
  <inkml:trace contextRef="#ctx0" brushRef="#br0" timeOffset="11701.3">22327 3767 1930 0,'0'0'270'0,"0"0"-193"16,-2 0 32-16,2 0-53 15,2 0-44-15,-2 0-12 16,4 0-14-16,3 0-41 16,9 0-7-16,11-1-68 15,13 1-59-15,13-2-45 16,7-2-323-16,90-7-24 16</inkml:trace>
  <inkml:trace contextRef="#ctx0" brushRef="#br0" timeOffset="11837.06">22936 3739 1323 0,'-3'0'223'0,"3"0"-16"16,-2 0-31 0,2 0-83-16,0-4-48 0,2 4-24 15,1 0-21-15,5 0-20 16,8-1-28-16,12 1-15 16,9-3-51-16,83-1-180 15</inkml:trace>
  <inkml:trace contextRef="#ctx0" brushRef="#br0" timeOffset="12001.71">23318 3685 1612 0,'-2'-1'467'16,"2"1"-351"-16,-2 0-7 16,2 0-4-16,0 0-100 15,0 0-5-15,2 0-69 0,2 0-141 16,15 1-74-16,68 5-339 15</inkml:trace>
  <inkml:trace contextRef="#ctx0" brushRef="#br0" timeOffset="12162.21">23690 3695 1977 0,'2'0'236'16,"1"-2"-163"-16,2 2-5 0,4 0-68 15,1 5-5 1,11-1-11-16,14 1-137 0,9 5-140 16,81 3-813-16</inkml:trace>
  <inkml:trace contextRef="#ctx0" brushRef="#br0" timeOffset="12287.08">24004 3757 2088 0,'0'0'544'16,"0"0"-464"-16,0 0 13 15,0 3 60-15,0-3-59 16,0 0-94-16,3 4 0 16,-3-2-190-16,-26 21-537 15</inkml:trace>
  <inkml:trace contextRef="#ctx0" brushRef="#br0" timeOffset="13617.11">16810 5677 1634 0,'0'0'297'0,"7"0"-225"0,11-4-45 15,11 2 9-15,11-5 6 0,8 3-31 0,4 1-11 0,0 0 1 0,-2 2 1 0,-11-2-1 0,-12 2-1 0,-10 1-15 16,-13 1-42-16,-8 3-90 16,-19 5 60-16,-12 7 15 0,-14 4-153 15,-11-1 83 1,-2-4 142-16,6-3 118 15,11-6 52-15,12-2 28 16,15-2-75-16,9 0-26 0,7 2-31 16,4-4-6-16,5-4-25 15,2 4-11-15,9 0 6 16,13-2 16-16,13 0-22 16,8-2-15-16,1 0-3 15,2 2-6-15,-5 0-52 16,-8 0-166-16,27 2-319 15</inkml:trace>
  <inkml:trace contextRef="#ctx0" brushRef="#br0" timeOffset="14567.3">17783 5745 1470 0,'-2'0'304'0,"2"0"-167"0,-2 0 29 0,2-2 8 0,0 2-34 0,0 0-28 0,0 0-8 0,0 0 13 15,0 0-20-15,2 0-14 16,0 0-22-16,4 0-53 15,2 0 2-15,13 0-8 16,10 0 12-16,9 0-14 16,4 0-46-16,-3 0-70 15,-10 2-31-15,-10 2-31 16,-9-2 64-16,-10 4 15 0,-13 4 43 16,-7 0 44-1,-8 6 12-15,-8-4 11 0,-6 2-5 16,4-4 37-16,7-4 23 15,14-2 30-15,8-2 26 16,5-2-47-16,4 0-26 16,5 0-26-16,6 0-17 15,16 0 4-15,14 0-10 16,13 0-57-16,12-2-276 16,95-26-855-16</inkml:trace>
  <inkml:trace contextRef="#ctx0" brushRef="#br0" timeOffset="15601.93">19586 5739 1592 0,'0'2'462'0,"0"-4"-405"0,0 4 5 0,3-2 112 0,1-2-68 0,12 2-74 0,11-4-10 0,11 2 0 0,8 2-22 16,8-2-15-16,-9 0 14 15,-8 2-57 1,-8 2-77-16,-9 2-53 0,-11 2 85 16,-9-2-25-16,-9 4 64 15,-15 2 64-15,-10 2 0 16,-6 0 12-16,2-4 19 15,1 0 44-15,3-4-3 16,7 2 41 0,13-4 2-16,6-2-31 0,8 0-16 15,2 0-20-15,4 0-35 16,11 0 4-16,12 0 4 16,8 2-21-16,13 0-6 0,0 0-147 15,81 4-189-15</inkml:trace>
  <inkml:trace contextRef="#ctx0" brushRef="#br0" timeOffset="17072.7">20792 5707 1517 0,'0'2'269'0,"0"-4"-194"0,-2 4 6 0,2-4 6 0,0 2-17 0,0 0-5 0,0 0-26 0,2 0 24 16,-2 2-14-1,0-2 10-15,0-2 14 0,0 2-14 16,8 4-40-16,2-4 1 15,3 4 20-15,12-4 10 16,1 0-14-16,8 2-29 16,3-4-7-16,-1 2-22 15,-1 0-142-15,-6-4-82 16,-10 8-15-16,-15 8-262 16</inkml:trace>
  <inkml:trace contextRef="#ctx0" brushRef="#br0" timeOffset="17225.68">20763 5819 1664 0,'4'0'239'0,"3"0"-152"0,13-2 13 16,5 2-7-16,10 0-52 16,8 0-41-16,5 2-20 15,79-2-181-15</inkml:trace>
  <inkml:trace contextRef="#ctx0" brushRef="#br0" timeOffset="24619.6">17432 4245 1752 0,'0'2'204'16,"0"-2"-167"-16,0 0-7 0,0 0 87 0,2 2-61 0,5 2-13 0,0 2 25 0,2 2-28 0,-1 2 17 0,6 0 15 0,1-2-12 15,-2 0-15-15,1 0-12 16,1-2 8-16,3-2-10 16,7 2-7-16,6-4-4 15,3 0-1-15,5-6-5 16,7 0-4-16,-7-4-2 16,1-2-7-16,-6 2 5 0,-1-6-5 15,-2 2 13 1,-2-6-13-16,-2 4 0 15,-4-4 0-15,-1 0 5 16,-5 0-6-16,2 1 6 0,-2-2-6 16,5-2 0-16,-3 2-1 15,0-6 1-15,-3 1 0 16,-1-2 1-16,-1-2 0 16,-5 0 8-16,-1-4 3 15,-2 6-2-15,-2 2 14 16,0 2 0-16,3 0-7 15,-3-6-17-15,3-3-2 16,2-5 1-16,0 3-10 16,4 4 11-16,-4 3 1 15,-2 2-1-15,-1 2 0 0,-1 0 0 16,-3 0 0-16,0 0-1 16,-2-2 1-16,-2-2 0 15,-3 0 0-15,-1-2 0 16,-1-2 0-16,-1 3 0 15,-6-2 0-15,1 0 2 16,-1 1-2-16,-1-2 0 16,-1 2-1-16,1 4-8 15,-1 2 9-15,-2 0-2 16,-4 0 1-16,2 0-7 16,-7-2 7-16,3 0 1 15,-5 4 0-15,2 0 1 0,2 2-1 16,1 1 0-16,1 6 0 15,4-3-1-15,-4 3 1 16,1 1-1-16,2 1-5 16,-2 3 0-16,1-2 5 15,-4 1 1-15,4 1-1 16,1 2 0-16,-5-2 1 16,1 4-8-16,-1 2 9 15,5 0-1-15,-3-2 0 16,6 2-1-16,-1 0 1 15,3 4-1-15,-6 5-7 16,-3-2 7-16,-7 8-7 16,2 0 2-16,-5 3 6 15,1 0 7-15,-1 3-7 16,3-1 0-16,4 0-1 0,-2 8 1 16,5-2 0-16,-2 4 0 15,3 0-1-15,3 6 0 16,5 0 1-16,-1 6-1 15,7 0-8-15,5 2 9 16,6 3 0-16,2 3 0 16,9 2 2-16,5 0 4 15,3-2 0-15,3-3-6 16,-2-3 2-16,1-4-2 16,-3-4-6-16,-1-6-30 15,4 2-42-15,2-6-78 0,8-2-28 16,9-2-154-1,81 2-1218-15</inkml:trace>
  <inkml:trace contextRef="#ctx0" brushRef="#br0" timeOffset="25700.43">20315 4081 714 0,'-2'1'1204'0,"2"-1"-1056"0,0 0-74 0,0 0 95 0,0 0-58 0,0 2-64 0,2 2-26 15,5 0 34-15,1 6 49 16,6 1-5-16,6 0-8 16,7 2-11-16,8 0-11 15,10-4-21-15,6 0-14 16,7-4-14-16,2-3-11 16,7-2 1-16,-3-4-10 15,0-3 1-15,-9 2-1 16,-8-5 1-16,-3-4 0 15,1-4 7-15,-1-8-7 16,1-10-2-16,-1-9-16 0,-4-9-13 16,-3-10-3-16,-6-3-6 15,-3-1 12-15,-8 6 16 16,-6 4-1-16,-5 6 5 16,-9 4-29-16,-9 0 1 15,-9 4-13-15,-9 2 9 16,-6-1 2-16,-13-1 1 15,-4 1 3-15,-6-2-17 16,-2 3 40-16,-4 4 1 16,-1 4 8-16,-8 4 1 15,0 3 0-15,-1 6 0 16,-1 2-15-16,2 9 15 0,-3 6-1 16,-1 8-7-1,-8 9-2-15,-2 15 9 0,0 4 1 16,8 12-2-1,6 8-8-15,11 10 9 16,15 6-5-16,16 13-12 16,20 3 11-16,18-2-17 15,15-6-5-15,7-7-25 0,9-10-40 16,3-4-95-16,11-9-69 16,104 10-540-16</inkml:trace>
  <inkml:trace contextRef="#ctx0" brushRef="#br0" timeOffset="26733.78">22933 3242 1288 0,'-2'-2'367'0,"2"0"-215"0,2-6-8 0,1 4-33 0,-1-2 24 0,6-4-59 0,-3 4-34 0,-1 0 15 15,1 4 3-15,0 0-34 16,-5 4-20-16,2 2 3 0,0 4-9 16,0 10 55-1,0 6-16-15,-2 2-25 0,-2 0-5 16,-2-1-8-16,-3-6 10 16,2-5-5-1,1-5-5-15,1-5 5 0,3-3 3 16,3-1-9-16,-1-1-28 15,2-1-5-15,4 0 6 16,4-7 10-16,9-5-20 16,4-4 37-16,-2 4 3 15,-7 0 12-15,-7 10 4 16,-7 2 5-16,-2 6-24 16,0 0-6-16,2 13 6 15,3 6 21-15,4 6-21 16,6 7-9-16,39 20-315 15</inkml:trace>
  <inkml:trace contextRef="#ctx0" brushRef="#br0" timeOffset="28901.8">14892 782 1031 0,'11'4'96'0,"-2"-2"-78"0,9 0-8 0,7-4-9 0,1-4 0 0,5-5-1 0,0-4 91 15,-4 1 118-15,-5-2-46 16,1-2-91-16,-10 5 8 15,-5 2 17-15,-2 3 8 16,-4 3 21-16,-4 4 6 16,0-6-1-16,-2 7-13 0,2 0-47 15,2 0-38 1,0 7-33-16,-2 3-45 16,0 20 40-16,0 26 5 0,0 22 23 15,4 16-16-15,4 9 2 16,6 5-3-16,3-10 1 15,-3-8-7-15,-3-14-1 16,-7-18 1-16,-4-9 0 16,-7-13-5-16,-5-8 5 15,-9-8 13-15,-5-4-13 16,-1-12-24-16,-9-12 18 16,2-10 5-16,3-20 1 15,6-10-1-15,8-11-28 0,13-11 20 16,12-2 8-1,7 2 1-15,13 2-6 0,10 5-56 16,11 5-110-16,111-68-190 16</inkml:trace>
  <inkml:trace contextRef="#ctx0" brushRef="#br0" timeOffset="29127.08">15502 730 2068 0,'2'0'195'16,"6"0"-157"-16,5 0 67 0,16 0-11 0,8 1-52 0,11-1-42 0,2 9-94 0,2-9-356 0,22-10-1262 0</inkml:trace>
  <inkml:trace contextRef="#ctx0" brushRef="#br0" timeOffset="29300.66">15460 1001 1984 0,'0'0'567'0,"2"0"-555"0,0 0 33 15,5 0 54-15,9 0-64 16,15 0-35-16,11-5-1 16,12 1-89-16,6 2-194 15,83-22-477-15</inkml:trace>
  <inkml:trace contextRef="#ctx0" brushRef="#br0" timeOffset="30383.57">16607 749 1444 0,'0'0'207'0,"0"3"-146"0,-2-3 23 0,4 0 39 0,-2 0-55 0,0 0-40 0,5 0 40 16,-5 1-29-16,5-1 18 15,1 0 7-15,3 5-11 16,11-5-20-16,2 4 6 16,5-2-21-16,2-8-2 15,0 0-16-15,-2 2 10 16,-3-2-10-16,-4-1-6 16,-8 6-27-16,-4-3-28 15,-3 4-5-15,-8 0 3 0,-1 0-9 16,-9 1 21-16,-9 3 30 15,-12 7 1-15,-13 9 20 16,-4 4 8-16,0 2 2 16,7 6-8-16,5 2 19 15,12 2-9-15,3 8 1 16,13-5 11-16,9-2-4 16,6-2-11-16,12-7 18 15,9-5 28-15,12-4-29 16,5-7-26-16,12-6-20 0,13-8-158 15,107-33-519 1</inkml:trace>
  <inkml:trace contextRef="#ctx0" brushRef="#br0" timeOffset="30639.44">17289 792 1655 0,'0'0'302'0,"-2"2"-248"0,2 6-21 0,0 8 52 0,0 10 22 0,2 12-55 0,0 0-17 0,3 7 1 0,0 0 18 0,-3-4-30 16,2-5-24-16,3-8-36 0,-5-6-212 15,2 10-91-15</inkml:trace>
  <inkml:trace contextRef="#ctx0" brushRef="#br0" timeOffset="30830.16">17137 908 1407 0,'3'2'882'15,"-3"-4"-812"-15,5 4-19 16,3-2 39-16,13 2-42 0,10 4-9 16,13 0-16-16,10 4-23 15,6-6-8-15,0-4-190 16,105 0-309 0</inkml:trace>
  <inkml:trace contextRef="#ctx0" brushRef="#br0" timeOffset="31441.09">18065 828 1729 0,'0'6'253'0,"0"-2"-194"0,2 8 94 16,3 10 4-16,1 4-83 16,3 8-16-16,0 2 4 15,0-2-37-15,0-2-19 16,-1-7-5-16,-3-10 0 16,-2-6-1-16,-3-8 15 15,0 2-7-15,0-6-1 16,0 2 13-16,2-16-20 15,0-4-9-15,2-9 1 16,5-7-29-16,5 3-4 16,1 4 14-16,3 10 9 0,-1 8-16 15,-3 4 8 1,-1 10-1-16,1 10 11 0,-3 6 7 16,0 2 9-16,-6 8 0 15,-3 1 1-15,-4-6 17 16,2-1-6-16,-3-8 10 15,3-5-8 1,-2-8 10-16,2-2 13 0,0 1 11 16,2-3-12-16,3-11-21 15,4-5-14-15,2-10-2 16,5-1-13-16,1 6 12 16,3 0-5-16,5 4 7 15,-2 4-16-15,0 10-5 0,0 6 0 16,-1 10-3-1,-6 8 7-15,-3 4 16 16,-4 6 1-16,-2 4 0 0,-3-3 14 16,-2-4-14-16,0-3-123 15,1-8-153-15,6 1-347 16</inkml:trace>
  <inkml:trace contextRef="#ctx0" brushRef="#br0" timeOffset="31869.92">18733 824 1624 0,'16'2'199'0,"1"0"-125"0,22 8 56 0,1 4-22 0,-1 8-10 0,4 10 5 0,-5 4-11 0,-9 8 17 16,-7-2-71-16,-11 3-20 16,-8-12 4-16,-6-8-5 15,-5-5-2-15,-2-10 24 16,-3-2 27-16,-1-6-14 16,1-4-16-16,-1-8 11 15,6-3-23-15,3-5-5 16,5-4-19-16,5-3-24 0,9-4 23 15,3-3-10-15,3 8-19 16,-5 8 20-16,-5 4 8 16,-8 10 2-16,-2 4-12 15,-2-2-15-15,2 15-8 16,2-4 11-16,5 14 24 16,1 4 0-16,8 1-25 15,2 1-116-15,9-5-105 16,68 32-120-16</inkml:trace>
  <inkml:trace contextRef="#ctx0" brushRef="#br0" timeOffset="82671.91">8791 8671 1612 0,'0'0'207'0,"0"-3"-108"0,-2-1-26 0,2 4 46 0,0-1-14 0,-2 1-15 16,2-3 21-16,0 3-45 0,0-2 24 16,0 2-9-1,0 0 4-15,0 0-19 0,0 0-10 16,2 0-19-16,-2 0 7 16,2-1-8-1,3 1-17-15,8-3 8 0,12-2-4 16,13-6-11-16,9-1-6 15,3-4-6-15,6-2 0 16,-6 6-8 0,-4-2-95-16,-6 4-176 0,-4 4-252 15,8 0-550-15</inkml:trace>
  <inkml:trace contextRef="#ctx0" brushRef="#br0" timeOffset="82869.38">8921 8791 1795 0,'2'0'269'0,"0"0"-175"15,7 2 4-15,5-2 34 16,-1 2 10-16,7-2-80 16,-3 0-44-16,6 0-15 15,0 0-3-15,2-2-233 16,50-18-402-16</inkml:trace>
  <inkml:trace contextRef="#ctx0" brushRef="#br0" timeOffset="93474.81">3442 10983 1557 0,'0'0'475'0,"-2"0"-357"0,0-3-5 0,2 3 7 0,0 0-35 0,0 0-53 16,2 0-10-16,0 0 8 16,-2 0-4-16,4 3-2 0,-1-1 1 15,3 2 11 1,6 4-1-16,3 3-7 0,-1 2 7 16,3 1-8-1,3-5-11-15,7 6 5 0,2-5-7 16,9 0-2-16,4-6-5 15,5-6 2-15,4-2-8 16,-2-10 11-16,1 0-6 16,0-9-5-16,4-6 10 15,0-1-10-15,-2-5 5 16,-2-1 4-16,-1 2-10 16,-7-2 0-16,-2 2 0 15,-2-2 1-15,-4 2 0 16,-8 0 0-16,1 4-1 15,-5 1-1-15,-6 4 1 16,-3 3 1-16,-2 0 0 16,-3-3 0-16,-2 1 6 15,-2-6-6-15,3-4 0 16,-1 2 5-16,2-4-5 16,-2 4 0-16,1 6 0 0,-1 4-1 15,-1 4 0-15,-1 4 0 16,1-2 0-16,-3 0 0 15,0 2 1-15,-2-3 8 16,-4 6-7-16,2-6 4 16,-5 1-5-16,0 2 19 15,-2-4-5-15,-4 0-9 16,0-2-6-16,-4 0 9 0,0 2 12 16,-1 0-21-16,-4 0-4 15,2 4 3-15,-5 0 1 16,1 0 1-1,-5 4 1-15,0 0 8 0,1 2-10 16,-5 2 0-16,2 2 0 16,-2 0 1-16,-1-2-1 15,-1 6 1-15,-3-2-1 16,-1 8 0-16,-4-2 0 16,1 2-1-16,0 0 0 15,1 4 1-15,1 0 0 16,0-2-1-16,4 6 1 15,-4-4-2-15,4 4 1 16,1 0-14-16,-3-2 15 0,0 6 1 16,0 0-1-16,0-2-2 15,1 2 2-15,-2 2 0 16,4 1 5-16,3-2-4 16,1-1-1-16,0 4 0 15,6 3-1-15,-3-1 0 16,4 6 0-16,-1 2 0 15,-2 4-7-15,0 6 7 16,5 0 0-16,0 4-1 16,6-2 1-16,1 5 1 15,3 2 3-15,6 6 8 16,-1 1 1-16,3-2-6 16,6-6 0-16,2 0 4 0,5-6-2 15,7-2-2-15,1-5-5 16,8-3-1-1,2-4 1-15,6-4 17 0,3 0-17 16,4-4 8-16,7-4-8 16,2 0 5-16,9-10 3 15,-1-4-8-15,1-6-1 16,3-4 0-16,-10-8-24 16,-5-2-72-16,-5-2-119 15,-5-4-164-15,33-60-239 16</inkml:trace>
  <inkml:trace contextRef="#ctx0" brushRef="#br0" timeOffset="100455.51">12973 13044 1123 0,'2'0'234'0,"-4"0"-49"0,2 0-92 0,2 0-18 0,-4-2-18 0,2 2 10 0,0 0-1 0,0 0 0 15,0-2-6-15,0 2 9 0,0 2-3 16,0-2 2 0,0 0-8-16,0 0 18 0,0 0-2 15,0 0-2-15,0 0 1 16,0 0-14 0,5-8-14-16,-3 8-11 15,-2 0-12-15,5-2-17 0,2-2-1 16,5-2 3-16,7-2-1 15,8 2-1-15,-3-6-7 16,2 6 1-16,1-2 0 16,-2-2-1-16,-3 4-1 15,-4-1-20-15,-2 4-79 16,-8 3-106-16,-6 0-59 16,-2 3-14-16,-31 28-196 15</inkml:trace>
  <inkml:trace contextRef="#ctx0" brushRef="#br0" timeOffset="100654.56">12969 13134 1328 0,'0'0'276'16,"2"2"-162"-16,-2-4-52 15,2 2-34-15,5 0 26 16,5-2 9-16,5 0 11 15,1-2-40-15,7-4-23 16,4 2-11-16,-2-4-65 16,44-24-206-16</inkml:trace>
  <inkml:trace contextRef="#ctx0" brushRef="#br0" timeOffset="108056.71">13800 8137 1526 0,'-4'0'213'0,"4"2"-161"0,0-2 8 0,-2 2 50 0,-1-2-23 0,3 4-3 0,0-4-15 16,0 0-8 0,3-4 1-16,-3 4 44 15,0 0-41-15,0 0 8 0,2-2-17 16,2 2-17-16,-2 0-12 16,5 6-11-16,4-2 4 15,11 0 1-15,3 2-6 16,8-4 4-16,0-2 13 15,4-4-5-15,-2-2 4 16,3-6-8-16,0 0-11 16,-1-2-6-16,0-2 1 15,-4-2-5-15,-2 0 5 16,1-4-1-16,-3-2-4 16,-8-5 5-16,-1 0-6 15,-3-3 5-15,0-1 0 16,-6 1-6-16,-2-1 1 0,0 0-2 15,-1-1 1-15,0 4 0 16,-6 0 0-16,0 2 0 16,-4 2 2-16,-3-5 5 15,-4 4-7-15,1 0 7 16,1 1 2-16,-5 1-3 16,2 0-6-16,-7-1 1 15,4 2-1-15,-7 2 0 16,3 0-2-16,-8 2 1 15,5 4 0-15,-2 4-13 16,0 0 14-16,-3 6-7 16,-2-2 8-16,-4 4-2 15,-5-4 2-15,-6 4-1 0,-1 2 0 16,-1 0 0-16,-1 4-3 16,1 6-4-16,-3 4 13 15,3 6-7-15,2 0 1 16,-1 6 0-16,7 0 0 15,1 4-1-15,6-2 1 16,4 0 0-16,4 1 0 16,4 1-6-16,4 4 6 15,4 12 12-15,5 6 3 16,4 12-3-16,4 6-1 16,10 2-10-16,1-2 5 15,7-7-5-15,5-5 1 0,7-12-1 16,-1-6 0-16,2-10-1 15,-5-4 0-15,-1-8-5 16,0-4 4-16,-3-2-14 16,3-2-38-16,0 2-70 15,-2-2-139-15,1 2-199 16,33 12-277-16</inkml:trace>
  <inkml:trace contextRef="#ctx0" brushRef="#br0" timeOffset="109938.97">14326 5723 1584 0,'0'2'563'0,"0"-2"-525"0,0 2-37 0,4 2 23 0,4 0 46 0,7 2 20 0,5-2-19 16,7 0-25-16,-3-2 20 16,7-2-12-16,2-4 8 15,6-2 8-15,5-4-19 16,10 0-12-16,10-4-13 16,5 0-10-16,7 0-7 15,4 3-7-15,3 0-1 16,-3 0-1-16,-7 4 0 15,-8 3-7-15,-16 1-29 16,-17 3-21-16,-20 3-44 16,-9-2-17-16,-12 8-22 15,-16-1 80-15,-10 10-10 16,-23 0-58-16,-9 4 26 0,-14 0 45 16,0 0 29-1,-4 0 28-15,0 0 0 0,-2-2 15 16,-5-2 18-16,1-2 1 15,5 0 22-15,10-2 4 16,13-2-14-16,19 0-11 16,15-6-11-16,15-2-9 15,8-2-6-15,8 0 4 16,2-2 22-16,17 2-13 16,12 0 5-16,23 2 5 15,15-8-13-15,22 0-11 16,7-1-2-16,12-6-5 15,64-9 5-15,-117 10-5 0,56-2 5 16,-4-2 5 0,-4 2-5-16,-4 0-5 0,-5 4 13 15,-9 2-8-15,-16 2 9 16,-15 2-8-16,-18 0-1 16,-22 2-6-16,-7 2 0 15,-19 0-20-15,-13 4-9 16,-19 2-35-16,-24 6-70 15,-19 0-55-15,-8 2 84 16,-7-4 21-16,0 2 47 16,-6-4 35-16,-2 0 2 15,2-2 26-15,4-2 4 16,17 3-5-16,25-8 41 16,27 1 18-16,25-2-18 0,23 0-22 15,26-3-23-15,28-6-6 16,24 3 6-1,80-8 24-15,-115 10 0 16,55-2-11-16,-3 0 17 16,-17-4 30-16,-8 2 9 15,-16 2-6-15,-19 0-6 16,-17 2-21-16,-16 2-12 0,-13 0 2 16,-4 0 8-16,-4 2-2 15,-2 0 1-15,2 0 1 16,-3 2-28-16,0-2-1 15,1 0-17-15,-5-2-8 16,-9-2-1-16,-6-2-12 0,-7 2-27 16,-8-2-62-1,-3 6-71-15,-5 0-143 0,-6 6-151 16,-83-12-953-16</inkml:trace>
  <inkml:trace contextRef="#ctx0" brushRef="#br0" timeOffset="113414.1">26028 11827 1601 0,'-2'0'285'0,"2"-2"-96"0,0 2-1 0,0-2-25 0,0 2 13 0,2-2-40 0,0 0-11 0,-2 2-29 0,4 0-29 0,0-2-8 0,4 0-4 0,5-1-11 16,14-4-13-16,6 0-13 15,5 0-12-15,2-4-6 16,0 6-41 0,-6-1-108-16,-7 4-320 0,-5 8-154 15</inkml:trace>
  <inkml:trace contextRef="#ctx0" brushRef="#br0" timeOffset="113620.01">25996 11979 1976 0,'0'-4'345'0,"5"4"-155"15,9-2-43-15,5 0-16 16,6 0-14-16,6 0-48 16,2-2-44-16,1 0-11 15,4-6-14-15,2 2-99 0,0-6-407 16,62-44-1409-16</inkml:trace>
  <inkml:trace contextRef="#ctx0" brushRef="#br0" timeOffset="114052.84">26327 11412 1991 0,'-3'-2'338'0,"1"2"-178"0,0-2-26 15,2 2-5-15,0 2-41 16,7 6-67-16,8 14 27 15,5 8-21-15,16 10-1 16,11-4-5-16,8 2-8 0,3-2-4 16,2-6-8-1,-2-2 8-15,-4-3-8 16,-8-3-1-16,-10-3 0 0,-14-2-1 16,-8 5 1-16,-12 7 30 15,-20 12 56 1,-9 9-5-16,-13 8-21 0,-9 6-30 15,-8-7 3-15,5-3-24 16,5-4-9-16,5-10-39 16,9-12-106-16,10-8-149 15,4-14-396-15</inkml:trace>
  <inkml:trace contextRef="#ctx0" brushRef="#br0" timeOffset="114592.65">27083 11711 2100 0,'0'0'370'0,"0"-3"-176"0,0 3-68 0,4-1-47 0,-4 1 1 0,0 0-31 0,0 0-49 0,2 1-6 0,4 3-2 16,3 5 8-16,5-1 1 16,7-1 8-16,6 0 0 15,4-3 0-15,3-7-7 16,1-6 7-16,-6-1 1 15,2-7-2-15,-6 5-7 16,-7 1 6-16,-9 6 20 16,-7 7-13-16,0 20-13 15,5 25 40-15,-5 27 32 16,3 86-26 0,2 35-10-16,26-5-20 0,-18-139-11 15,-3-14-6-15,-10-6 0 16,-4 24-5-16,-27-20-18 15,-29-23 23-15,-18-18 1 0,-10-18 5 16,9-21 8 0,15-17-14-16,29-14-21 0,26-8 3 15,30-12-7-15,19-1-23 16,20 3-89-16,19 10-190 16,152-64-334-16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20:36.041"/>
    </inkml:context>
    <inkml:brush xml:id="br0">
      <inkml:brushProperty name="width" value="0.05292" units="cm"/>
      <inkml:brushProperty name="height" value="0.05292" units="cm"/>
      <inkml:brushProperty name="color" value="#FF0000"/>
    </inkml:brush>
  </inkml:definitions>
  <inkml:trace contextRef="#ctx0" brushRef="#br0">8328 6489 1958 0,'0'-2'574'0,"-3"2"-460"0,3-2-58 0,0 2 59 0,0 0-8 0,3 0-37 0,-3-2-16 0,2 2-16 0,1 0-20 0,-1 0-6 0,2 0 0 16,-4 0-3-16,3 0-4 15,-1 0-5-15,0 0-9 0,2 0-30 16,3 2-150 0,2 2-148-16,2-2-178 0,9 2-363 15</inkml:trace>
  <inkml:trace contextRef="#ctx0" brushRef="#br0" timeOffset="456.66">8201 6346 1452 0,'-5'18'311'0,"1"4"-140"0,-5 17-89 0,5 1-62 0,1 2 5 15,6-6 1-15,1 4-16 0,3-2-9 0,-1-8-1 16,1-6 0 0,5-4 0-16,-4-8-9 0,1-2-20 15,1-6-19-15,-2-5-36 16,19-46-416-16</inkml:trace>
  <inkml:trace contextRef="#ctx0" brushRef="#br0" timeOffset="2170.11">5871 3764 1666 0,'-2'0'238'0,"2"-4"-140"0,-3 4 59 0,6 0-22 0,-3 0-15 0,0 0-9 0,0 0-40 0,0 4-16 0,0-4-31 0,0 6-18 16,2 2-4-16,0 10 35 15,4 4-17-15,5 0-4 16,1-2-14-16,1-6 7 16,5-2-9-16,2-2 10 15,2-6-9-15,-1-2 1 0,2-4-2 16,-2-6-24-16,1-2 8 16,-1-6 4-1,-2-6 0-15,-3-2 12 0,-1-3 0 16,-3 4 1-16,-8 5 0 15,-2 8 20-15,-4 2 4 16,0 9-25-16,-7 10-31 16,-9 13 30-16,0 16 0 15,-7 16 0-15,8 8-6 16,1 0 7-16,7 1 1 16,3-7 0-16,-1 0 0 15,-2-14 0-15,-2-10 5 16,2-12-6-16,4-8 2 15,1-10-1-15,4-4 11 16,-5-6 6-16,3-10-18 0,0-12 5 16,0-10-5-16,6-6 0 15,5-4 0-15,9-1-24 16,9 1-65-16,2 12-74 16,2 6-20-16,-2 14-117 15,24 2-378-15</inkml:trace>
  <inkml:trace contextRef="#ctx0" brushRef="#br0" timeOffset="2464.79">6376 3846 1795 0,'0'0'293'0,"0"0"-157"0,4-2-11 0,1-2-68 0,7 0-34 0,1 2-23 0,3-4-27 16,-1 3-102-16,-1 3-78 15,-8 9-112-15,-20 19-367 0</inkml:trace>
  <inkml:trace contextRef="#ctx0" brushRef="#br0" timeOffset="2581.01">6334 3948 1496 0,'0'0'532'16,"2"-2"-355"-16,11 0-75 15,6-2-43-15,12-2-13 16,9 2-23-16,7-4-23 15,-1 4-112-15,50-26-598 16</inkml:trace>
  <inkml:trace contextRef="#ctx0" brushRef="#br0" timeOffset="16315.27">21781 3677 1580 0,'2'0'192'0,"0"-2"-154"0,3 0 4 0,0 2 40 0,3-2-58 0,1 2-16 0,1-2-8 16,-2 0 6-16,5 2-4 16,1 0 17-16,-3-4 23 15,0 3-6-15,0-2-18 16,-4 1-10-16,-1 0-7 16,-3 0 0-16,-1 2 10 15,-7 0-11-15,-3 0-24 16,-17 4 6-16,-10 2 18 15,-7 4 7-15,-3-3-6 16,13-2 0-16,10-2 1 16,13 0 9-16,7-1-11 0,6 0 0 15,10-2 21-15,10 3-6 16,15-6 2-16,11 3-16 16,8-2 8-1,5 0 5-15,-10-1-14 0,-9 3 0 16,-9 0 5-1,-18-3-5-15,-10 6 0 0,-12-3-33 16,-10 5 8-16,-14 0 25 16,-12 0 15-16,-5 4 6 15,4-4 27-15,6-2-5 16,12-3-7-16,8 0 14 16,11 0-5-16,8 0-42 15,5 1-3-15,4-1-102 16,61-1-198-16</inkml:trace>
  <inkml:trace contextRef="#ctx0" brushRef="#br0" timeOffset="18401.16">5964 3164 1510 0,'-4'0'305'0,"-1"0"-269"0,0 0-12 0,1 6-24 0,2 0-23 0,-2 4-165 0,-3 42-342 0</inkml:trace>
  <inkml:trace contextRef="#ctx0" brushRef="#br0" timeOffset="31484.96">30174 6912 1272 0,'5'0'287'0,"1"0"-205"0,1-2-2 0,4 2-2 0,0-2-5 0,5 0 2 0,-3-4-33 15,0 2-16-15,5-2 1 16,-5 0 4-16,1-2 4 15,4 0-4-15,-4 0 11 16,6-6 9-16,-5 0-1 16,-1 0-17-16,1-2-3 15,-4-2-12-15,-2 4 6 16,-4-3-3-16,-3 7-21 0,-6-4 11 16,-3 6 23-1,-5-2-29-15,-5 2-5 0,-3 4 0 16,-9 7 18-1,-7 4-12-15,-4 9 5 0,0 6 17 16,-2 9 11 0,10-2-18-16,3 6-9 15,13-1 0-15,6 0-12 0,5-4-1 16,10-2 1-16,7 0 6 16,7-2-5-16,8-4 16 15,2-6 11-15,8-4 14 16,3-7-4-16,5-8-25 15,-1 1-13-15,1-6-28 16,-5-2-172-16,-2-8-160 16,32-54-503-16</inkml:trace>
  <inkml:trace contextRef="#ctx0" brushRef="#br0" timeOffset="32165.48">30348 6244 1284 0,'0'0'245'0,"0"0"-91"0,0 0-34 0,0-2-15 0,0 2-52 0,-3 0 2 16,3 0 29-16,0 0-24 15,0 0-18-15,0 0-13 16,0 0 4-16,0 0-23 16,0 0 1-16,12 2 47 0,3-2-13 15,14 0-16-15,11 2 13 16,10-4-3-16,3 2-8 15,-4 0-16 1,-2-2-6-16,-5 2-8 16,-9-2-1-16,-8 2 0 0,-13 0-42 15,-10 0-87-15,-12 2-88 16,-13 2 28-16,-14 2 7 16,-5 0-137-16,-62 4-280 15</inkml:trace>
  <inkml:trace contextRef="#ctx0" brushRef="#br0" timeOffset="35865.14">30395 5917 1365 0,'-4'0'243'0,"4"0"-122"0,0 0-26 0,-3 0-25 0,3 0 13 0,0 0-41 0,0 0-3 16,0 0 13-16,0 0 1 16,0 0-17-16,0 0 0 15,0 0-14-15,0 0-2 0,0 0-19 16,0 0-1-1,0 0 0-15,0 8 2 0,-2 6-2 16,0 4 19-16,-3 6-4 16,0-2-15-16,3 0 1 15,2-8 0-15,2 3 6 16,1-5 2-16,-1-1-3 16,3-2 2-16,2 3 14 15,-1-4-4 1,1 0-9-16,2 2 6 0,0-2-6 15,2-2 6-15,2 2 0 16,-2-2-4-16,0-4-5 16,5 0-5-16,-3 0 13 15,1-2-4-15,-1 0-1 16,-1 0-9-16,-4 0 0 16,-1 0 0-16,-3 0 0 15,5 0 0-15,-4 0 0 16,4 0 6-16,-3-2-6 15,1-2 6-15,2 0 3 0,4 0-8 16,-4-2 9-16,3 2-8 16,-2-2 7-16,1 2-2 15,-1-2-1-15,-2-2-4 16,1 2 5-16,5-3-6 16,-5 0 1-16,-1 3 4 15,2-2-5-15,1-2 6 16,-5 3-7-16,-2 2 0 15,1-1-1-15,0-1 1 16,-1 2 1-16,1-1 0 0,-1-5-1 16,0 5 2-1,1 2-1-15,-1-1-1 0,-1-2 0 16,-1 4-1-16,0 0 0 16,-2 3 0-16,0 0-5 15,2 0-1-15,-2 0 6 16,0 0 0-16,-2 0-5 15,2 0-18-15,-2 0-47 16,0 0-76-16,-1 4-156 16,-31 13-423-16</inkml:trace>
  <inkml:trace contextRef="#ctx0" brushRef="#br0" timeOffset="36298.43">30401 6007 1356 0,'-2'-1'285'0,"0"-2"-183"0,0 2-30 0,-5-4 17 0,5 3-17 0,2 2 6 0,0 0 7 0,0-2-1 0,0 2-36 0,0-1-10 0,0 2-28 16,0-1-2-16,0 0-8 15,0 0-1-15,0 0 0 16,0 0 1-16,0 0 1 16,0 0-1-16,-2 0-38 0,-14 0-205 15</inkml:trace>
  <inkml:trace contextRef="#ctx0" brushRef="#br0" timeOffset="36784.49">29649 6075 1648 0,'0'0'323'16,"4"-1"-211"-16,2-5-67 15,11 2-19-15,2 1-26 16,8 2 2-16,2 1 10 16,2 0-2-16,-4 0 23 15,-7 0-3-15,0-3-13 16,-6 3-7-16,-8 0-10 16,-4 0-6-16,-4 0-25 15,-4 3-22-15,-13 3 28 16,-12 6 8-16,-11-2 17 15,-5 6-10-15,1-6 10 0,9 0 0 32,14-4 33-32,9-2 26 0,11-2-31 0,6-4-18 15,3 2-10-15,10 0-9 16,17-2-12-16,17 0-99 16,14 2-115-16,112-16-565 15</inkml:trace>
  <inkml:trace contextRef="#ctx0" brushRef="#br0" timeOffset="37669.16">30382 5869 765 0,'0'0'906'0,"0"-2"-711"0,0-2-43 0,0 2 1 0,0-4-44 0,0 2-20 0,-3 0 4 0,6 0-20 0,-3 2 1 0,2-2-10 0,-2 2-1 0,0-2 3 16,0 4-18-16,0 0-21 16,0 0-27-16,-2 6-10 15,-3 4-7-15,-2 16 11 16,1 12 6-16,1 12 17 16,5 3-4-16,9-1-7 15,5-4 9-15,8-4-3 16,-2-6-4-16,2-6-7 15,-2-8-1-15,2-8 11 16,-1-6-1-16,0-6-1 16,6-4-1-16,4-6-8 15,3-6 0-15,1-6-19 0,-6-4-1 16,-2-4 8-16,-4-8-3 16,-5-4-24-16,-5-4 23 15,3 0 15-15,-10 7 0 16,-1 7 0-16,-3 4 1 15,-2 6-1-15,2 4 2 16,0 4 3-16,-2 2-3 16,2 2 1-16,-2 4 7 15,0 0 6-15,3 2 3 16,-3 0 0-16,0 0-12 16,0 0-5-16,0 2-1 15,2 6-21-15,0 12 5 16,3 25 16-16,2 20 24 15,-3 20-7-15,0 7 1 16,-2 10 10-16,3-2 7 16,-1 1-17-16,3-5-17 15,-2-8 0-15,-1-16 0 0,-4-14-1 16,-4-9 0-16,-1-15 0 16,-6-8-7-16,-4-8-7 15,-8-10-4-15,-8-4 18 16,0-10 0-16,-5-14 18 15,3-14-18-15,4-16-15 16,15-20 8-16,10-19-4 16,18-7 4-16,15 0-1 15,13 10 8-15,7 14-1 0,2 19-24 16,0 13-24 0,1 14-50-16,-6 8-74 15,-1 10-109-15,55-2-358 16</inkml:trace>
  <inkml:trace contextRef="#ctx0" brushRef="#br0" timeOffset="38116.49">31402 6407 1129 0,'2'0'842'0,"1"-4"-688"0,7 1-37 0,9-1-22 0,5-1-1 0,4 0-35 0,7 4-38 0,-2-2-15 0,0 3-6 0,-6 0-38 0,-7 4-229 16,-2 10-664-16</inkml:trace>
  <inkml:trace contextRef="#ctx0" brushRef="#br0" timeOffset="38352.76">31417 6699 1769 0,'3'0'288'16,"-3"-2"-124"-16,6 0-23 0,4-2 1 15,7-3-29-15,3 0-11 16,7-1-38-16,-2 0-41 15,4 0-23-15,0 2-3 16,-3-2-206-16,5 4-297 16,39-14-1146-16</inkml:trace>
  <inkml:trace contextRef="#ctx0" brushRef="#br0" timeOffset="41534.97">32008 5821 504 0,'0'-2'1288'0,"2"0"-1087"0,-2-2-86 0,0-2 41 0,2 2-52 0,-2 0-23 0,3 0-6 0,-3 0-2 16,2 2-34-16,-2 0-13 15,0 2-8-15,0 4-18 16,2 12-24-16,-2 18 24 15,-2 20 40-15,0 18 4 16,-1 11-16-16,1-5-10 16,0-4-6-16,2-8-5 15,2-7-7-15,-4-12-2 0,-1-7-5 16,1-9-121-16,-6-8-136 16,-19 12-240-16</inkml:trace>
  <inkml:trace contextRef="#ctx0" brushRef="#br0" timeOffset="42082.31">32369 6186 1356 0,'0'0'667'15,"0"-2"-556"-15,0 0-12 16,0 4-42-16,0-2-19 16,-2 2 20-16,-3 4-35 15,-3 6-2-15,-13 10 25 16,3 6 29-16,-1 4-43 15,5-2-8-15,7-1-15 16,5-4 1-16,6 0 4 16,1-3-8-16,3-7 4 0,4 0 8 15,1-5 6 1,1-6 6-16,3 0-13 0,4-6-5 16,3-2-3-16,1-6-8 15,1-4 7 1,-3-7-8-16,1-2 0 0,-9-1-17 15,-1 2 7-15,-9-1 8 16,-5 5-11-16,-7 2-16 16,-9 2-4-16,1 0-34 15,-8 4 46-15,-1 4-15 16,-1-2 9-16,3 6 21 16,0 0 0-16,7 2 6 15,-1 0-8-15,5 0 7 16,3 0-83-16,2 0-24 15,-3 2-105-15,-11-2-259 0</inkml:trace>
  <inkml:trace contextRef="#ctx0" brushRef="#br0" timeOffset="42681.09">32718 6184 1734 0,'-4'-2'303'0,"4"0"-148"0,-4 0-58 0,-3 2-49 0,-7 0-21 0,-7 8 2 0,-4 10-7 0,-2 2 2 0,7 6-24 16,7-2 6-16,11-2-6 16,4 0 6-16,6-2-6 15,6-6 6-15,-3-2 0 16,0-8 3-16,5-4-7 16,-1-1 8-16,3-7-10 15,5-6-15-15,-8-3-10 16,3 1 24-16,-7-2-8 15,-2 2 8-15,-2 8 1 16,0 6 0-16,-5 8-21 0,-2 18-1 16,-2 24 22-16,-7 24 33 15,-3 25 16-15,-7 75-31 16,5 29 11-16,12-15-11 16,2-146 1-16,0-1-8 15,-7-11-5-15,-1 31 7 16,-4-18 5-16,-1-17 0 15,-1-10 15-15,1-12 81 16,-3-6 38-16,-1-12-52 16,-8-8-46-16,5-14-39 15,4-8-9-15,10-7 8 16,10-5-8-16,9-2-6 16,8 0-71-16,10 0-125 0,4 8-252 15,75-59-153 1</inkml:trace>
  <inkml:trace contextRef="#ctx0" brushRef="#br0" timeOffset="42981.6">32961 6454 1662 0,'0'-4'248'0,"2"3"-28"0,1-1-37 0,4-2 2 0,2 2-23 15,-7-4-41-15,6 2-10 0,2-6-37 0,3 3-40 0,10 3-7 0,1-3-27 0,0 3-4 16,1 1-128-16,-3-1-201 16,20-16-371-16</inkml:trace>
  <inkml:trace contextRef="#ctx0" brushRef="#br0" timeOffset="43631.76">33291 6182 1550 0,'0'-4'333'0,"0"4"-180"15,-2-2 42-15,2 2-99 16,0 2-39-16,0-2-10 0,-2 2-40 16,0 4-6-16,2 8-1 15,2 4 13-15,7 0 1 16,5 2-1-16,7-2 10 15,6 0-22-15,4-6 8 16,0-2-9-16,3-6-10 16,-10-6-1-16,1-2-13 15,-2-6-9-15,-8-1-10 0,-1-2 20 16,-12 3 18-16,2-2 5 16,-2 8 15-1,-2 2 12-15,-2 6-24 0,-10 14 6 16,-3 24 3-1,-9 22 24-15,1 25 33 0,1 9-16 16,11 8-25-16,4-2-19 16,7-1-3-16,2-15 8 15,3-18-5-15,-3-22 9 16,-2-22-3-16,-2-8-5 16,-3-11-4-16,-5-10 41 15,-9-5 43-15,-8-10 12 16,-2-10-57-16,0-18-17 15,12-12-7-15,11-8-21 16,10-6 14-16,7 0-14 16,9 3-61-16,16 7-97 15,1 12-161-15,102-46-327 0</inkml:trace>
  <inkml:trace contextRef="#ctx0" brushRef="#br0" timeOffset="44133.5">33726 5943 1557 0,'0'0'197'16,"0"-2"-121"-16,0 2 35 0,2-2-49 0,4 2 19 0,4 0-12 0,1 2 30 0,2 2-38 0,3 4 35 0,4 6 8 15,6 11-17-15,-1 15-21 16,-13 12-9-16,-12 10-32 15,0 4-13-15,0 0 0 16,0-2-12-16,0-10-5 16,0-5-71-16,0-9-113 15,-39-14-110-15,-115 2-163 16</inkml:trace>
  <inkml:trace contextRef="#ctx0" brushRef="#br0" timeOffset="44683.79">32995 5934 1612 0,'0'0'361'0,"0"0"-188"16,-3 0-28-16,3 0-47 0,-4 7-73 0,-7 15 68 0,-13 17 35 0,-8 13-35 0,-7 10-32 0,-4 6-7 0,5 4-27 0,18-1-16 0,11-2-11 16,21-2 0-16,16-3-54 15,10-8-149-15,7-6-125 16,84 20-519-16</inkml:trace>
  <inkml:trace contextRef="#ctx0" brushRef="#br0" timeOffset="70758.32">21928 3030 376 0,'-4'0'749'0,"4"0"-597"0,-2-2-55 0,2 2 92 0,0 0-42 0,-2-3-63 0,2 3-3 0,-3 0-13 0,3 0-26 0,0 0-5 0,0 3-22 16,0-3 0-16,0 0 11 16,-2-3-20-16,2 3 0 15,2 3 18-15,-2-3 7 16,0 0 7-16,3 0 7 16,-3 0-15-16,2 0 0 15,0 0-20-15,-2 0-4 16,4 0-6-16,-4 0 0 15,2 0-2-15,0 0 1 16,3 2 1-16,2-2 0 0,6-2 11 16,2-1-10-1,3-2 9-15,-1-1-9 0,0-1 10 16,-1-2-10-16,-7 3 11 16,1-2 0-16,-8 1 9 15,-4-3 7-15,0 2-8 16,-6-2-20-16,-1 2 11 15,-5 1-11-15,-3-2-18 16,-6 3 18-16,-6 4 0 16,0 2 7-16,-6 6-6 15,-5 9 8-15,1 4 10 16,2 8 2-16,3-1 11 16,9 2-22-16,8-2-9 15,10-6-1-15,9 2-12 0,10 0 12 16,15 0 35-16,10-2 16 15,13-4-23 1,0-6-1-16,2-6-12 0,-6-4-9 16,-7-4-6-16,-6-4-92 15,-4-2-181-15,11-38-338 16</inkml:trace>
  <inkml:trace contextRef="#ctx0" brushRef="#br0" timeOffset="71486.63">21957 2697 1589 0,'0'0'217'0,"-2"-2"-107"0,4 2 7 0,-2 0 4 0,2 0 4 0,3-2-65 16,6-4 0-16,9 1-14 0,9 0 13 16,8-1-16-16,0 2-1 15,-4 0-9-15,-4 8-15 16,-5-2-9-16,-6 4-7 15,-7 0-2-15,-7 4-1 16,-4 2-16-16,-6 8 10 16,-9 6 6-16,-12 2 1 15,0-2 8-15,-4-2-7 16,4-6 7-16,10-10 13 16,7 0 0-16,8-6 0 15,6-2 4-15,15 0-24 0,18-2 30 16,26-6 4-1,26 2-16-15,11-6-11 0,-2 2-8 16,-7 0-6 0,-10 0-282-16,85-26-617 0</inkml:trace>
  <inkml:trace contextRef="#ctx0" brushRef="#br0" timeOffset="72619.71">21415 2865 1465 0,'-2'4'598'0,"0"4"-560"0,-7 14 19 0,-5 10 81 0,-7 8-39 0,0 9-2 0,-1-1-47 15,5-4-35-15,-2-4-5 16,7-12-8-16,3-6 1 15,-1-6-3-15,4-10-129 16,-7-6-80-16,3-8-94 16,-17-52-549-16</inkml:trace>
  <inkml:trace contextRef="#ctx0" brushRef="#br0" timeOffset="72767.48">21199 2934 1654 0,'10'4'282'16,"1"-1"-170"-16,13 9 67 15,16 6-37-15,16 7-19 16,6 9-58-16,7 0-22 16,0 4-20-16,-1-2-23 15,-8-2-89-15,57 38-263 0</inkml:trace>
  <inkml:trace contextRef="#ctx0" brushRef="#br0" timeOffset="77250">26928 2977 1062 0,'-3'0'524'0,"3"-3"-454"0,-2 3 34 0,2 3 37 0,0-3-62 0,-4 0-31 0,4 0 48 15,0 0 36-15,-2-3-24 16,2 3-15-16,-2 0 23 16,2 0-17-16,0 0-12 15,0 0-8-15,0 0-5 16,0 0-20-16,0 0-5 16,0 0-19-16,0-3-13 15,0 3-11-15,0 0-5 16,0 0-1-16,0 3-1 15,0-3-7-15,0 0-1 16,0 0-16-16,-3-3-62 0,3 3-77 16,-16 3-116-16,-38 4-216 15</inkml:trace>
  <inkml:trace contextRef="#ctx0" brushRef="#br0" timeOffset="78935.92">26246 3860 1715 0,'0'0'228'0,"0"0"-170"0,0 2-35 0,0-4-10 15,0 4-13-15,2-2-35 0,-2 2-56 0,4 2-26 16,10 4-338-16</inkml:trace>
  <inkml:trace contextRef="#ctx0" brushRef="#br0" timeOffset="81782.02">29508 3327 1501 0,'-2'0'216'0,"2"0"-106"0,0 0 47 0,-5 1-41 0,5 2-22 0,-2 0-40 0,2 0 2 0,0 1-20 16,0 0-15-16,2 1 9 0,5 0 16 15,-3 0-28-15,4 2 32 16,0-5 11-16,7 0-26 16,8-4-4-16,4-3-8 15,4-7-22-15,0 1-1 16,-4-6 6-16,-8 6-6 15,-2-4 0-15,-9 4-1 16,-6-2-1-16,-4 3-17 16,-4-2 10-16,-7 2-14 15,-3 0 10-15,-9 4 4 16,-6 4-12-16,-7 6 21 0,-2 10 0 16,-5 6-1-1,3 9 3-15,7 4 35 0,-1 7-7 16,9 3-29-16,13-5-1 15,12 0-8-15,14-6 8 16,17 2 13-16,9-10-1 16,10-8 3-16,8-8-3 15,4-8-12-15,0-10-34 16,1-4-154-16,-5-6-119 16,58-46-472-16</inkml:trace>
  <inkml:trace contextRef="#ctx0" brushRef="#br0" timeOffset="82638.74">29813 2977 1599 0,'0'0'306'16,"0"0"-201"-16,-2-3 89 0,4 6-44 0,-2-6-71 0,2 3 4 0,1 0-8 0,-3 0-18 0,0 0-24 0,2 0-9 0,4-3-8 0,6 3 2 15,11-1 0 1,8-2 2-16,2-1-5 15,3 0-8-15,-1 1-5 0,-6-4-2 16,-9 3 0-16,-4 3-1 16,-12 1-5-16,-2 0-9 15,-2 0-6-15,0 0-3 16,-2 0 9-16,-2-3-3 16,-7 3-29-16,-3 3 41 15,-15 1 6-15,-5 5 9 16,-5 0-8-16,1 2 5 15,7-4-5-15,13-3-1 0,5-3 0 16,8 2-6 0,5-3-28-16,2 0-68 15,1 0-41-15,7-4-136 16,40-39-780-16</inkml:trace>
  <inkml:trace contextRef="#ctx0" brushRef="#br0" timeOffset="83283.57">30281 2613 602 0,'0'0'1109'0,"0"0"-945"0,2 0-26 0,0-3 9 0,8-1-65 0,5 1-61 0,5-4-12 0,3-1-1 0,-4 4 13 0,-3 2-3 0,-7 2-7 16,-5 5-10-16,-4 4 18 0,-6 12-18 15,-10 15 13-15,-4 12-8 16,-9 4 0-16,0 0 5 16,2-8-11-16,3-10 0 15,7-10 0-15,5-12 6 16,5-6-5-16,7 0 11 16,0-3-4-16,2-6 14 15,-2 3 13-15,5 0-8 16,9-1-3-16,1-4 12 0,12 3 7 15,2-2-16-15,4-2-13 16,0-2-13-16,1 1 0 16,-3-2-1-16,-2 3 0 15,-4-2 0-15,-5 2-78 16,-3 2-50-16,-5 0-25 16,-1-4-42-16,16-16-157 15</inkml:trace>
  <inkml:trace contextRef="#ctx0" brushRef="#br0" timeOffset="84500.84">30831 3292 1487 0,'0'0'275'0,"0"0"-140"0,0-4 16 0,0 3-19 0,3-8-52 0,-1 4-40 0,2-4 26 0,1 1-1 0,-3 4 11 15,1 2 1-15,-3 0 7 0,-3 2-26 0,1 2-8 16,2-2-2-16,0 2-11 16,-3 0-37-16,1 6-35 15,-11 10 24-15,-14 16 11 16,-6 15 1-1,-7 5-1-15,-1-2 0 0,8-12-69 16,4-8-102-16,5-12-31 16,4-8-35-16,4-10 28 15,1-14-169-15,-10-42-500 0</inkml:trace>
  <inkml:trace contextRef="#ctx0" brushRef="#br0" timeOffset="84656.98">30622 3294 1606 0,'9'2'254'0,"4"0"-161"16,14 5 55-16,11 2-56 16,9 5-58-1,2 7-22-15,9 1-12 0,0-2-39 16,77 8-274-16</inkml:trace>
  <inkml:trace contextRef="#ctx0" brushRef="#br0" timeOffset="85133.81">31402 3264 1906 0,'2'2'225'0,"-2"-4"-108"15,3 4 91-15,1-4-59 16,2 2-85-16,5 0-31 16,14-2-12-16,2-4-13 15,4 2-1-15,-2-2 1 16,-4-2-8-16,-5-4-1 0,-7 4-12 15,-7-4-19-15,-3 2 5 16,-3-2-24-16,-5 2 14 16,-3 0 8-16,-6 4 16 15,-8 2 12-15,-5 6 1 16,-4 4 6-16,-9 10 33 16,0 8-8-16,0 4 11 15,6 6-18-15,14 0-18 16,7 2-4-16,15 1-4 15,11-5 2-15,8 2 0 16,12-8 17-16,5-4-7 16,4-10-7-16,0-6-3 15,0-8-171-15,1-10-145 0,22-56-906 16</inkml:trace>
  <inkml:trace contextRef="#ctx0" brushRef="#br0" timeOffset="86049.58">31702 2755 875 0,'0'0'360'0,"-2"-2"-201"0,0-2-11 0,0 4-52 0,2 0-25 0,0 0 20 0,0-2-13 0,0 0-25 0,0 0 14 0,-2 2 8 15,0-2 5-15,2 4-20 16,0-2 4-16,2 0 1 15,2 0 2-15,0 0-47 16,10-4-17-16,7-4-3 0,10 2 0 16,2-2 0-1,3 2 12-15,-7 4-1 0,-2 2-1 16,-12 0-9 0,-5 2-1-16,-6 2-17 0,-12 4-2 15,-5 12 16-15,-12 12 3 16,-10 10 15-16,-5 0-14 15,1-6 26-15,8-10-27 16,16-8 6-16,7-9 12 16,8-4 3-16,6-2 12 15,17-2 9-15,19-1 5 16,22 0-10-16,15-1-37 16,4-7-7-16,-4 4-154 15,-6-2-172-15,56-19-344 16</inkml:trace>
  <inkml:trace contextRef="#ctx0" brushRef="#br0" timeOffset="87549.18">27380 3872 1871 0,'0'0'247'0,"0"0"-149"0,0 2 55 0,0-2 18 0,2 0-65 0,-2 0-29 0,-2-2-11 15,2 2-9-15,0 0-30 16,0 0-27-16,0 0-8 16,0 0-241-16,58 4-304 15</inkml:trace>
  <inkml:trace contextRef="#ctx0" brushRef="#br0" timeOffset="100154.63">26933 2909 1134 0,'0'0'229'0,"-3"0"-143"15,3 0 121-15,0 0-59 0,-2 0-34 0,2 0-33 0,0 0 5 0,0-2-10 0,0 2-11 0,2 0-1 0,-2 2 4 16,0-2 5-16,0-2-5 15,3 0 5-15,-3 2-14 16,2-4-13-16,5-2-7 16,3 0-30-16,11-8 3 0,1 0-12 15,2 0 0-15,1 2 0 16,-1-2-1-16,3 0 0 16,-4 2 1-1,-2-2 6-15,0-2-5 0,1-2 4 16,-4-2-4-16,-4 2-1 15,-4 0 0-15,-5 2 9 16,-3-4-8-16,-2 2 14 16,-5 2-14-16,-1-4 5 15,-6 0-6-15,1-1 0 16,-2 2 1-16,-5-2 5 16,1 5-5-16,-6 0-1 15,1 0 0-15,-3 4 0 16,-2-2 5-16,-4 6-5 15,0 0 0-15,0 2 0 0,2 6-1 16,1 0 1 0,1 2-1-16,4 6-12 0,-1 0 4 15,1 4 1-15,-1 2 2 16,4 2 6-16,-1 1-16 16,9-4 10-16,-2 1-5 15,1 0 5-15,4 4-1 16,-1 0 6-16,6 5 0 15,-2 0-8-15,4 6 9 16,4-1-10-16,4 0-2 0,8 4-24 16,5-6-60-1,4 0-14-15,4-4-10 0,-2-2-18 16,6-8 6-16,2 0-72 16,56-14-396-1</inkml:trace>
  <inkml:trace contextRef="#ctx0" brushRef="#br0" timeOffset="101748.29">8836 4059 1585 0,'-2'0'227'0,"0"0"-133"0,-3-3 19 0,0 3 4 0,5-1 4 0,-2 1-16 16,2-3 5-16,2 3 23 16,1 0-13-16,-3 0-43 15,5 0-43-15,-3 0-25 16,0 0-9-16,4 0-10 16,7-2 10-16,12 0 29 15,14-4 1-15,13 1-11 0,13-4-8 16,7-5-10-1,1 2 2-15,-2 0-3 0,-6 4-133 16,-12 6-127-16,-13 2-29 16,-17 4-11-1,-41 26-171-15</inkml:trace>
  <inkml:trace contextRef="#ctx0" brushRef="#br0" timeOffset="101936.55">8825 4203 1160 0,'-3'0'781'0,"3"0"-631"16,0 0-45-16,5-3 13 16,4 2-46-1,16-5-12-15,19-6 21 0,18-1-7 16,25-5-11-16,18-1-27 16,11-2-9-16,69-11-8 15,6 2-19-15,-133 20-189 16,152-36-693-16</inkml:trace>
  <inkml:trace contextRef="#ctx0" brushRef="#br0" timeOffset="119968">6185 6865 1748 0,'0'0'315'0,"0"-1"-177"0,0 1-27 0,0 0-18 0,0-2-18 0,0 4 21 0,2-4-31 0,0 0-2 0,2 0-14 15,7-6-20-15,10 0-5 16,8-5 15-16,13 4-8 16,7-5-7-16,5 1-16 15,-2 2-8-15,4 3 0 16,-2-1 0-16,-2 4-48 15,-8 5-151-15,-9 10-109 0,-19 4-46 16,-61 62-509 0</inkml:trace>
  <inkml:trace contextRef="#ctx0" brushRef="#br0" timeOffset="120167.77">6218 7096 1603 0,'0'0'360'0,"4"0"-168"16,1-4-77-16,11 2 32 15,15-2 14-15,13-5-22 16,14-4-56-16,11-3-38 16,1-2-18-16,-1 2-15 15,-5-2-11-15,-6 6 0 16,-5-2-1-16,-6 6-136 16,-3 0-335-16,50-14-149 15</inkml:trace>
  <inkml:trace contextRef="#ctx0" brushRef="#br0" timeOffset="124718.44">12100 7265 1692 0,'-4'0'362'0,"4"0"-356"0,-2 0-6 0,2 2-174 0,2 0-95 0,4 10-377 16</inkml:trace>
  <inkml:trace contextRef="#ctx0" brushRef="#br0" timeOffset="135303.1">2038 6196 791 0,'0'0'163'0,"0"0"-79"0,0 0-63 0,-2 0-7 0,2 0-14 0,-2 2-18 0,0 0 7 0,-3 0 11 16,5 0 0-16,0-2 1 15,5 0 10-15,-5-2-11 16,0 2 0-16,2 0 0 16,-2 0-6-16,2 0 6 15,-2 0 1-15,2 0 0 0,-2 0 12 16,0 0-5 0,0 0 11-16,2 2-11 0,-2-2-1 15,2 0-7-15,0 0-8 16,1 0 8-16,0 2 0 15,-3-2 1-15,0 0-1 16,0 0 66-16,0 0 99 16,0 0-38-16,0-2-5 15,0 2-29-15,0 0-23 16,0 0-8-16,0 0 1 16,0-2-11-16,0 0-14 15,0 2-13-15,0 0 35 16,-3 0 2-16,3 0-7 15,0 0-2-15,0 0 5 16,0 0 2-16,-3 0-1 0,1-2-8 16,0 2 0-16,0 0-6 15,0 0 13 1,-2 0-26-16,-7 0-11 0,-1 2-3 16,-5 4-12-16,-10 6 16 15,-4 6 10-15,-3 12 13 16,3 4-17-16,2 2-13 15,9-2-14-15,7-1-1 16,7-1 0-16,6-4 1 16,10-4-8-16,5-6 5 15,6-4 2-15,5-4-1 16,6-8 0-16,1-6 1 16,2-8 0-16,1-6-11 15,-5-2 5-15,-6-3 5 16,-5-4 1-16,-9-1-14 0,-4-1 13 15,-5 0-6-15,-7-2 5 16,-3 3-9-16,-6 6 10 16,-6 8-10-16,-2 2-17 15,-5 8 4-15,0 2 12 16,3 4 11-16,2 8-41 16,6-2-90-16,7 4-145 15,25 16-306-15</inkml:trace>
  <inkml:trace contextRef="#ctx0" brushRef="#br0" timeOffset="135667.6">3023 5929 1809 0,'-2'0'320'0,"2"0"-193"0,0 0-31 0,0 0-6 0,0 0 48 0,0 2-13 0,-2-2-38 16,2 4-38-16,0 10-35 16,2 16 47-16,2 11-7 15,2 9-33-15,6 8-21 16,5-6-4-16,-3 2-266 16,-7 61-416-16</inkml:trace>
  <inkml:trace contextRef="#ctx0" brushRef="#br0" timeOffset="136086.62">2129 6934 614 0,'-2'0'1390'0,"2"0"-1140"0,2 0-155 15,10-2-44-15,10-6 13 16,7-2 50-16,14-4-42 16,3 0-24-16,3-2-30 15,0 0-9-15,0 0-9 16,-5 0-75-16,-5 0-174 15,18 2-216-15</inkml:trace>
  <inkml:trace contextRef="#ctx0" brushRef="#br0" timeOffset="136270.29">2119 7168 1942 0,'0'0'574'16,"2"0"-500"-16,6-4-26 15,8-1-11-15,13-1 13 16,7-1-14-16,2-3-14 16,4 5-22-16,1-4 0 15,-1-3 0-15,3 1-102 16,1-6-171-16,79-37-388 16</inkml:trace>
  <inkml:trace contextRef="#ctx0" brushRef="#br0" timeOffset="139868.73">15817 6017 1472 0,'0'0'237'0,"0"0"-180"0,-2 0-32 0,2-1 32 0,0 2 26 0,0-1-41 0,0 0-14 0,-5 0 29 0,2 3 11 15,1-2-17-15,-4 6 1 16,-1-3 4-16,-5 3-1 16,2 4-26-16,-3-1-4 15,-1 4-10-15,5-2-6 16,3 2-8-16,4-4 4 15,2 2-5-15,4-2 0 16,2 4-6-16,9-4 6 16,-1 2-25-16,1-2 10 15,2-2 9-15,-4 2-6 16,-2-4 1-16,0 2 11 16,-2 0 0-16,-4-2 0 0,-3 0-11 15,-4 4 5-15,-5 0 6 16,-6 4 0-16,-6-2-10 15,-8 3 1-15,2-4-52 16,-7-3-5-16,1-6-56 16,2-4-34-16,5-8-30 15,-14-46-600-15</inkml:trace>
  <inkml:trace contextRef="#ctx0" brushRef="#br0" timeOffset="140086.19">15772 5937 2103 0,'6'-3'270'0,"6"-2"-201"0,5-7 8 16,12 2 67-16,-2-2-56 16,4 0-34-16,3 0-22 15,-1 0-13-15,-2 0-19 16,0 4-65-16,-4-4-253 15,18-10-484-15</inkml:trace>
  <inkml:trace contextRef="#ctx0" brushRef="#br0" timeOffset="141440.1">15718 6577 917 0,'-2'0'560'0,"2"0"-448"0,-4 0-13 0,2 0 35 0,-1 0-22 0,3 0-23 0,0 0 16 15,0-2 12-15,-2 4-18 16,2-4 3-1,0 2 15-15,0 0-23 0,2 0-20 16,-2-2 10 0,3 2-21-16,1-4-48 15,5 4-14-15,9-4 6 0,13-2 14 16,16-4-14-16,8-4-7 16,1 0-9-1,-2 2-48-15,-7 4-57 0,-9-2-150 16,-7 2-77-16,0-3-334 15</inkml:trace>
  <inkml:trace contextRef="#ctx0" brushRef="#br0" timeOffset="142018.31">15689 6796 1419 0,'0'0'338'0,"0"0"-205"0,0 1-76 0,0-1 27 0,0 3 2 0,-2 4 13 0,-2 8-5 16,-1 5-4-16,3 6-18 15,-2 0-22-15,4 2-31 16,0-2-18-16,0-4 8 16,-2-4-9-16,2-2-84 15,-2-4-135-15,-8 12-148 16</inkml:trace>
  <inkml:trace contextRef="#ctx0" brushRef="#br0" timeOffset="142299.57">15836 6916 1605 0,'0'0'465'0,"7"-2"-375"16,5-4-46-16,3-2 77 15,9 0-22-15,1-2-45 16,0 0-43-16,2 2-11 16,-6 2-34-16,2-5-157 15,19-7-329-15</inkml:trace>
  <inkml:trace contextRef="#ctx0" brushRef="#br0" timeOffset="142667.85">16175 6764 1624 0,'-2'0'255'16,"2"0"-189"-16,-2 0-44 0,-3 1 43 16,1 5 58-16,-6 5 1 15,2 3 23-15,-1 1-43 16,3-1-47-16,-2 3-42 16,16-1-5-16,0-2-1 15,11 0-9-15,7 0 7 16,8 0 5-16,-3-4-6 15,2 2-4-15,-7-2-2 16,-8 2 1-16,-1-4-1 16,-11 4-5-16,-6-4-2 15,-4 4-7-15,-12 2-71 16,-7 0-86-16,-12-2-135 16,-74-6-620-16</inkml:trace>
  <inkml:trace contextRef="#ctx0" brushRef="#br0" timeOffset="142822.38">16320 6653 1412 0,'31'-6'996'0,"3"0"-823"16,32-6-118-16,3 6 34 16,-1-4-2-16,-1 6-45 15,-7-2-42-15,-4 0-164 16,41-24-686-16</inkml:trace>
  <inkml:trace contextRef="#ctx0" brushRef="#br0" timeOffset="150133.06">18990 7056 1734 0,'2'0'315'15,"-2"0"-214"-15,0 0-38 0,0 0 52 0,0-2 8 0,0 2-12 0,0 0-18 0,0 0-22 0,0 0-17 0,0 0-17 0,0 0-11 16,2 0-10-16,0 5 1 16,5-2 5-16,6 9-7 15,1-2-6-15,10 5-7 16,0-1 8-16,7 0-2 15,8-5-7-15,-4-5 5 16,3 1 3-16,-5-10-3 16,3 1 3-16,-3-5-3 15,1-5-6-15,0-3 6 16,-3-5 5-16,0-4 5 0,-2-6 17 16,-7-4 9-1,-2-6-12-15,-7-4-15 0,-3-4-6 16,-8-3 5-16,-4 3-14 15,-6 2 2-15,0-4 5 16,-1 4-6-16,-2 2 0 16,4 4-1-16,2 0 0 15,3 3 6-15,0 3-6 16,-2 0 1-16,-3 4-1 16,-4 2-9-16,-7-2-3 15,-6 4-13-15,-5 0 20 16,-7 4 5-16,-2 2 0 15,0 4-24-15,4 6 21 16,3 0 3-16,-2 2 1 16,2-2 7-16,0 4-7 15,2-4 0-15,-1 6-1 0,1 2-6 16,3 4 0-16,-8 4 5 16,-1 10-6-16,-7 10-4 15,-5 12 4 1,-2 18-1-16,2 8 8 15,9 8-1-15,13 2-19 16,17 3-11-16,14-3-17 16,13-4-24-16,4-4-23 0,8-5-61 15,2-5-58-15,-5-6-82 16,44 48-446-16</inkml:trace>
  <inkml:trace contextRef="#ctx0" brushRef="#br0" timeOffset="154668.6">6158 10451 1424 0,'0'0'267'0,"0"0"-124"0,2 0-4 0,-2 0-13 0,7-2-1 0,2-4-4 0,8-2-17 0,6-4 2 0,4 0-35 0,4-4-37 15,-2 4-17-15,2 0-9 0,-2 4-8 0,-9 6 0 16,-2 0-38-16,-9 4-94 16,-5 2-16-16,-6 6 29 15,-11 12 74-15,-10 6-10 16,-10 4-43-16,0-2 86 15,-1-7 12-15,9-8 72 16,9-5 38-16,10-6-14 0,6-1-8 16,2-3-49-1,10-3-37-15,3 1 8 16,14-6-10-16,6-2-96 16,11 1-147-16,64-24-449 0</inkml:trace>
  <inkml:trace contextRef="#ctx0" brushRef="#br0" timeOffset="160543.34">11253 9206 1004 0,'-4'4'96'0,"-1"4"-96"0,-10 28-264 0</inkml:trace>
  <inkml:trace contextRef="#ctx0" brushRef="#br0" timeOffset="162635.4">17723 8021 1466 0,'-2'0'336'0,"0"0"-217"15,-2 0-73-15,-1 4-4 16,-3-3 6-16,-4 6 15 16,-3 1 12-16,4 2 0 15,1-4 0-15,2-4 18 16,1 2 12-16,-2 2-12 16,-6 6-30-16,-8 8-22 0,-6 6-17 15,-6 8-9-15,-10 8-8 16,-10 4-6-16,-6 2 8 15,-5 2-3-15,-1-3-4 16,-1-3 6-16,4-2-7 16,-3-2 3-16,-6 4-3 15,-8 6-2-15,-6 7-6 16,-11 3 6-16,-4 10 0 16,-7 16 1-16,2 6 3 15,12-3-3-15,18-11-1 16,27-24 1-16,11-18 0 15,10 2 0-15,-2 0 36 0,-5 0-3 16,3 2-18 0,8-8-15-16,6-5-10 15,3-1-13-15,-1-2 23 0,0 3 7 16,7-10-6-16,0-3 6 16,4-8-6-16,6-4 0 15,0-2 0-15,0 0-1 16,-5 4 1-16,3 2 6 15,-7 2-6-15,-2 2-1 16,-2 6 8-16,0-2-8 16,-3-2 7-1,0 4-6-15,-2-2 0 0,0 4 0 16,-3 2 0-16,0 0 0 0,1 0-1 16,7-7 1-16,4-2 5 15,0-4-6 1,6-7 0-16,1 1 1 0,2-1-1 15,0 0 1-15,0 0 0 16,0 0-1-16,0 0-28 16,0 0-44-16,-2-1-91 15,-2-2-79-15,-5-3-250 16,-20-26-787-16</inkml:trace>
  <inkml:trace contextRef="#ctx0" brushRef="#br0" timeOffset="163266.32">15605 9493 1433 0,'0'0'260'0,"0"1"-178"0,0-1-59 0,0 0-1 0,0 3 79 0,0-3-28 0,0 0-16 0,0 2 15 15,2 4-3-15,-4 2 0 16,-2 14 36-16,-8 12-37 15,-5 10-22-15,-6 6-26 16,-4 6-13-16,-2-4-1 16,0-5-6-16,5-11 0 15,9-7 1-15,1-12-1 16,5-5 1-16,7-8 8 16,2-2-8-16,0-2 1 15,2-2-2-15,0 2-1 0,10 0 1 16,5 0 23-16,12-2-17 15,5 0-5-15,1-2 0 16,-2-4 0-16,4 4 0 16,-9 2 1-16,1 0-1 15,-2 0 8-15,0 2-8 16,-7 0 0-16,-3 2 0 16,-3 0 0-16,-5 0 9 0,-5-2 1 15,0 0 4 1,2-2 21-16,0 2-8 0,-4 0-2 15,1 0 10-15,-3 0 1 16,0 0 4-16,0-2-4 16,0 2-11-16,0 0 1 15,0 0-3-15,0 0 0 16,0-2-2-16,0-1 14 16,-3-4 2-16,3-5-25 15,0-9 2-15,-4-2-1 16,-6-4 2-16,0-5-14 15,-1-6-2-15,-5-2-5 16,3 6-10-16,-3 6-33 16,-1 10-72-16,-2 4-67 15,-1 12-47-15,1 8-134 0,-40 22-545 16</inkml:trace>
  <inkml:trace contextRef="#ctx0" brushRef="#br0" timeOffset="183436.21">8535 13174 1234 0,'-2'-3'259'0,"0"0"-22"0,-3-3-112 0,3 2-53 0,0 0 30 0,0 0-41 0,0 0 19 16,2 2-5-16,-2-4 10 15,2 2-2 1,0 2-34-16,0 2-22 0,2-2-9 15,-2 2-6-15,2-2 24 16,7 0-1-16,9-6-2 16,6-2 3-16,7-4-9 15,2 2-18-15,-2-2 3 16,6 4-12-16,-6-2 0 16,-7 6-65-16,-2 0-134 15,-11 6-55-15,-6 4-112 16,-52 34-337-16</inkml:trace>
  <inkml:trace contextRef="#ctx0" brushRef="#br0" timeOffset="183568.88">8381 13247 1725 0,'2'-4'311'0,"8"-5"-196"16,14-3-101-16,21-6-14 15,15-2-74-15,11-2-19 16,99-24-184-16</inkml:trace>
  <inkml:trace contextRef="#ctx0" brushRef="#br0" timeOffset="204601.68">5333 12328 1664 0,'-4'-2'237'0,"2"0"-103"16,0 2 34-16,0-2-72 0,2 2-9 0,2-2-17 0,-4 2 13 0,2-2-11 0,0 2-15 0,0-2 16 0,0 0-26 0,0 2-25 0,0 2-22 0,0 6-6 0,4 16-1 0,2 16 7 0,1 11 10 0,0 7 2 16,-2 0-11-16,1-6 0 15,-2-6 0 1,-2-4 1-16,1-4-2 0,-6-2-17 15,-1-4-183-15,-2-1-166 16,-19 5-530-16</inkml:trace>
  <inkml:trace contextRef="#ctx0" brushRef="#br0" timeOffset="205035.33">5592 12566 1601 0,'-5'3'276'16,"-1"3"-181"-16,-3 6-43 15,0 6-25-15,0 2-15 16,2 0-4-16,7-6 1 16,2-2-9-16,3-8 0 15,-1 0 50-15,8-6 50 16,1 0-23-16,5-2 11 16,-1-6-35-16,4-2-20 15,-5 0-18-15,-3-2-5 16,-3 2 7-16,-4 2 10 0,-6-2 7 15,-8 6-8-15,-2 0-26 16,-1 2-2-16,-8 0-16 16,-1 10 3-16,1 0-48 15,-2 2-48-15,8 2-75 16,6-2-90-16,29-8-639 16</inkml:trace>
  <inkml:trace contextRef="#ctx0" brushRef="#br0" timeOffset="205472.85">5877 12483 1640 0,'-8'2'256'0,"-2"6"-137"0,-7 10-37 15,-6 10-22-15,3 10-6 16,3 2-16-16,7-2-31 15,8-6-1-15,7-6-6 16,6-6 2-16,6-8-2 16,4-6 0-16,3-8-5 15,5-10 4-15,2-6-4 16,-1-6-15-16,-6-6 4 16,-4 0 16-16,-4 4 13 15,-8 4 4-15,-1 8 10 0,-3 7 7 16,-4 7-31-16,2 19 11 15,4 19-14-15,0 26 30 16,3 27-5-16,-7 10 16 16,-2 4-22-16,-2-15-5 15,-5-14-7-15,1-19 7 16,-4-17-4-16,-3-16 7 16,7-15 41-16,-1-6 94 15,0-11-40-15,-2-10-80 16,-2-10-32-16,7-12-39 15,1-3-17-15,8-5-62 16,4-4-73-16,-1 2-157 16,24-67-1283-16</inkml:trace>
  <inkml:trace contextRef="#ctx0" brushRef="#br0" timeOffset="206586.65">7523 12396 1617 0,'-2'-2'217'0,"2"4"-92"0,0 0-70 0,0 10-28 0,-2 4 51 0,4 12 0 0,0 7-27 0,6 5-19 0,3-3-14 0,-1 2-12 15,2-5 4-15,1 0-10 16,-6-2 0-16,-1-2-86 15,-6 0-125-15,3 16-365 16</inkml:trace>
  <inkml:trace contextRef="#ctx0" brushRef="#br0" timeOffset="206834.11">7646 12671 1438 0,'-2'0'254'15,"4"-2"-107"-15,-2 4-35 16,0-4-10-16,2 2 57 16,-2 0-57-16,0-4 0 15,0 2-34-15,0 0-68 16,0-4-51-16,-2 2-191 15,-11-12-260-15</inkml:trace>
  <inkml:trace contextRef="#ctx0" brushRef="#br0" timeOffset="209396.39">5759 15927 1340 0,'-2'0'227'0,"4"0"-148"0,-2 0 40 0,4-4-56 0,-1 4-50 0,1 0 13 0,1-4 31 0,2 3-21 0,-3-2 19 0,2 1-14 16,3-2 5-16,3-5 14 15,3 0-10-15,7-9-11 16,5 0-12-16,7-2 1 15,1-8-22-15,5 2 2 0,1-2-7 16,1 2 13 0,-3 0-14-16,2 2-8 0,-5 2 6 15,-7 5-16 1,-4 8-58-16,-10 5-121 0,-15 16-309 16</inkml:trace>
  <inkml:trace contextRef="#ctx0" brushRef="#br0" timeOffset="209688.42">5979 15998 1589 0,'7'-4'210'16,"0"0"-98"-16,13-6-34 16,2-2-27-16,7-6-24 15,3 5-16-15,-1-5-4 16,0 4-6-16,2-4 5 16,-6 4-6-16,0 0-27 15,-2 2-38-15,-6 0-80 16,26-22-482-16</inkml:trace>
  <inkml:trace contextRef="#ctx0" brushRef="#br0" timeOffset="-213444.82">13493 17084 1384 0,'-3'0'288'0,"3"0"-153"0,0 0-33 0,-2 0-58 0,4 0-11 0,-4 0 4 0,2 0 16 0,0 0 25 15,0 0 3-15,0 0-15 16,0 0-15-16,0 0 7 16,0 0 1-16,2 0-2 15,-2 0 19-15,3 0-26 16,-8 0-14-16,5 0-8 16,0 0-10-16,15-5-9 0,-3-4 0 15,3 5-7-15,8-6-1 16,6-2 5-16,6-2-6 15,8 0-5-15,-1-4 5 16,0 6 2-16,-3-6-2 16,-2 4-41-16,-3 0-31 15,-7 2-36-15,-4 4 17 16,-7 6-17-16,-5-2-75 16,-9 4 36-16,-4 4-17 0,-9-4-47 15,-36 22-309 1</inkml:trace>
  <inkml:trace contextRef="#ctx0" brushRef="#br0" timeOffset="-213179.41">13493 17137 835 0,'-3'0'486'0,"6"0"-255"16,-1 0-133-16,9 0-46 15,5-4 16-15,13-5 5 16,4-4 32-16,5-5-54 16,5-5-19-16,1 5-11 15,5 0-5-15,-3-4-5 16,-1 0-11-16,-3 4-1 0,-2-4-20 16,-9 12-48-16,-2-2-129 15,0 2-614-15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24:37.076"/>
    </inkml:context>
    <inkml:brush xml:id="br0">
      <inkml:brushProperty name="width" value="0.05292" units="cm"/>
      <inkml:brushProperty name="height" value="0.05292" units="cm"/>
      <inkml:brushProperty name="color" value="#FF0000"/>
    </inkml:brush>
  </inkml:definitions>
  <inkml:trace contextRef="#ctx0" brushRef="#br0">15707 10244 94 0,'-2'-1'909'0,"4"1"-660"0,-2-7-188 0,3 4-2 0,-3-4 142 0,2 3-45 0,-2 4-81 0,0-1-48 16,0 2-6-16,0-1-21 16,0 0-12-16,0 3-91 15,-2-3-17-15,2 0-17 16,0 0 28-16,0 0 97 15,0 1 12-15,0-1 135 16,-3 0 15-16,1 0 16 16,-2 0-52-16,2 3-39 15,2-3 33-15,-2 0-43 16,2 0-28-16,0 2-8 16,0-2 1-16,0 0 0 15,0 0 7-15,0 0 10 16,0 0-17-16,4 2-6 0,5 0 19 15,4-2 32-15,11 1 11 16,9-1-29 0,10-3-14-16,8-5-10 0,5-5-10 15,-2 0-14-15,-1-5-3 16,-4-5 3-16,-11 3-9 16,-4 2-1-16,-15 4 0 15,-7 8-40-15,-10 4-5 16,-6 6 17-16,-8 2 2 15,-11 8-36-15,-10 10-16 16,-7 6 37-16,-4 5-12 16,1 1 54-16,3-7 10 15,5-4 2-15,2-3 2 16,8-6 20-16,9-6 2 0,7-6-7 16,9-2-13-16,2-4-16 15,8-4-22-15,14-4 17 16,14-12 5-16,19-10 0 15,9-7 0-15,3-5 0 16,-3 2 1-16,-3 8-1 16,-14 8-21-16,-13 14-71 15,-19 14-59-15,-17 14 55 16,-17 18 79-16,-19 14-5 16,-13 17 14-16,-9 5 8 0,-9-4 32 15,7-10 52 1,0-10-9-16,12-14 3 0,15-14 7 15,18-7 26 1,15-18-36-16,20-11-73 0,24-22 14 16,23-22-16-16,20-12 0 15,13-4-27-15,6 1 6 16,-4 11 0-16,-11 14-179 16,69-14-264-16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05T07:03:47.036"/>
    </inkml:context>
    <inkml:brush xml:id="br0">
      <inkml:brushProperty name="width" value="0.05292" units="cm"/>
      <inkml:brushProperty name="height" value="0.05292" units="cm"/>
      <inkml:brushProperty name="color" value="#FF0000"/>
    </inkml:brush>
  </inkml:definitions>
  <inkml:trace contextRef="#ctx0" brushRef="#br0">3582 5322 103 0,'0'0'515'15,"0"0"-382"-15,0 0-72 16,0 0 1-16,0 0 4 15,0 0 27-15,0 3 25 16,0-3 21-16,0 0-29 16,0 0-25-16,0 0-19 15,0 0 0-15,0 0-15 16,0 0-4-16,0 0-20 16,0 0 0-16,0 0 6 15,0 0-2-15,0 0 0 0,0 0-1 16,0 0-9-16,0 0-1 15,0 0-14-15,0 0 5 16,0 0-11-16,0 0 0 16,0 0 1-16,0 0-1 15,0 0 2-15,0 0-1 16,0 0 5-16,0 0-5 16,0 0 6-16,0 0-6 15,0 0 6-15,0 0-7 16,0 9-9-16,0-3-260 15,0 0-356-15</inkml:trace>
  <inkml:trace contextRef="#ctx0" brushRef="#br0" timeOffset="1718.66">4585 5380 538 0,'0'0'166'16,"0"0"-102"-16,0 0-12 15,0 0-23-15,0 0-9 16,0 0-10-16,0 0 16 15,0 0 39-15,0 0 23 0,0 0 48 16,0 0 25 0,0 0-14-16,0 0-6 0,0 0-17 15,0 0-23-15,0 0-18 16,0 0-20-16,0 0-12 16,0 0 5-16,0 0 5 15,0 0-2-15,0 0-21 16,0 0-10-16,0 0-17 15,2-2 5-15,0 0-1 16,0 2-14-16,1-2-1 16,-3 2 0-16,0 0-1 15,0 0 1-15,2 0 0 16,4 0 0-16,2 0 2 16,0-2 5-16,1 0 3 15,1 0-1-15,-4-2-8 0,0 0 8 16,-1-2 1-16,-1 0 0 15,-2 0-4-15,0 0 3 16,-2-1-1-16,0 3-2 16,0 1-6-16,0-1 2 15,-4 2-2-15,-13 2-26 16,-6 0-11-16,-6 0 36 16,-8 2-15-16,-4 18 10 15,-5 6 5-15,1 4 1 16,-2 4 0-16,7 2-1 15,5 0 1-15,10-2-9 0,13 0 3 16,12-2-13-16,0-4-7 16,25-2 7-16,11-3-6 15,7-3 12-15,5-4-6 16,1-2-11-16,0-2 18 16,-4-2 6-16,-5 0 5 15,-7-2 0-15,-8 2 0 16,-5-2-7-16,-7 2 8 15,-4 0 3-15,-4 0 9 16,-5 2-3-16,0 2 22 16,-2 2-8-16,-16 0 1 15,-5 0-11-15,-6 0 5 16,-2 0-17-16,-2 0 10 16,-3-1-5-16,1-6-5 0,-1 0-1 15,1-5 9-15,-2-4 3 16,8 0 3-16,3 0 8 15,4-8 4-15,6-6-9 16,5-3-12-16,6 3-6 16,1 0 0-16,4 4 5 15,0 2-4-15,0 6-1 16,0 0-35-16,0 2-133 16,7 0-356-16,3 0-351 0</inkml:trace>
  <inkml:trace contextRef="#ctx0" brushRef="#br0" timeOffset="2388.31">4913 5727 816 0,'0'0'269'0,"0"0"-145"15,0 0 8-15,0 0 6 16,0 0 4-16,0 0-6 16,0 0 0-16,-12 0-10 15,12 0-16-15,0 0-29 16,0 0-7-16,0 0-22 15,0 0-12-15,0 0-18 16,0 0-22-16,2 0-3 16,19 4 3-16,6 4 27 15,6-2 10-15,5-2-4 16,-1 0-17-16,-1-2-7 16,-5-2-3-16,-4 0-6 15,-7 0-7-15,-7 0-101 0,-11 2-129 16,-2 2-91-16,0 0-284 15</inkml:trace>
  <inkml:trace contextRef="#ctx0" brushRef="#br0" timeOffset="2805.93">4930 5953 189 0,'0'0'969'0,"0"0"-811"0,0 0-109 16,0 0 19-16,0 0 1 16,0 0 13-16,0 0 22 15,9 35-8-15,5-31-14 16,1 1 25-16,5 0-3 15,7-1-10-15,4 0-42 16,3-3-12-16,1-1-22 16,-2 0-4-16,1 0 0 15,-5 0-1-15,-5 0 0 16,-3 0-7-16,-6-5 11 16,-6 1 9-16,-4-1 31 0,-5 1 18 15,0 0 1-15,0 0-18 16,0 3-20-16,0-4-12 15,0 1-14-15,0 0-6 16,0 3-6-16,0 1-7 16,0-3-68-16,0-7-85 15,0 2-316-15,0-4-987 0</inkml:trace>
  <inkml:trace contextRef="#ctx0" brushRef="#br0" timeOffset="6170.92">7758 4430 552 0,'0'0'154'0,"0"0"-72"16,0 0 20-16,0 0-3 16,0 0-31-16,0 0-10 15,0 0 16-15,20 0 16 16,-11 0 18-16,-1 0-48 16,3 0 49-16,1 0-23 15,3 0-3-15,5 0-26 16,1 0 17-16,0 0-36 15,2 0 11-15,2 0-24 16,-3-9-11-16,-2-1 7 16,0 0-5-16,-5-2 12 15,-3 0-5-15,-1 0 9 0,-5-2-1 16,-4 2 15-16,1 2-12 16,-3 0-3-16,0 2-9 15,0 2-20-15,0-2 4 16,-5 2-5-16,-3 2 0 15,-1 0-1-15,-1 0-15 16,2 0 14-16,-3 2 1 16,-1-2-13-16,1 2 6 15,1 0-2-15,-2 0 1 16,1 2-2-16,0 0 4 16,-3 0 6-16,3 0 0 15,-2 0-1-15,0 0-8 16,0 0-4-16,-3 6 0 15,-3 2 13-15,4 2 5 16,-3 2-5-16,1 2 6 0,1 0 4 16,3 0-8-16,-1-2 4 15,1 2-5-15,2 2 12 16,-1 0-12-16,2 2 8 16,1-1-3-16,-1 1 1 15,4 0-7-15,4-3 2 16,-3 2 5-16,3-3 0 15,2 2-1-15,0-2-6 16,0 0 0-16,0-2 0 16,0 0 0-16,0 0 0 15,0 0 0-15,5-2 1 16,-1-2 0-16,2 0 0 0,4 0-1 16,1-4 6-16,5 2 0 15,1-4 6-15,3 0-2 16,5-2-8-16,3 0 8 15,1 0-2-15,6 0-7 16,0 0 9-16,-2-6-1 16,3 0-8-16,-1-2 5 15,-3 0 0-15,-1 0-4 16,-4 2-1-16,-5 2 0 16,-5 0 1-16,-3 2-1 15,-1 0 9-15,-4-2-8 0,0 2 4 16,0 0 4-1,-2 0-8-15,-3 2 8 16,1 0-9-16,-3 0 6 0,0 0 10 16,-2 0 5-16,0 0 3 15,0 0-5-15,0 0-1 16,0 0-4-16,0 0 1 16,0 0-5-16,0 0-10 15,0 0 6-15,0 0-6 16,0 0 16-16,0 0-15 15,0 0 17-15,0 0-19 16,0 0 0-16,0 0-7 16,-7 0-158-16,-6 0-458 15,0 0-781-15</inkml:trace>
  <inkml:trace contextRef="#ctx0" brushRef="#br0" timeOffset="8558.44">6983 4979 821 0,'0'0'189'0,"0"0"-132"0,0 0 31 16,0 0 2-16,0 0-5 16,0 0-27-16,0 0-1 15,-3 0-25-15,3 0-6 16,0 0-19-16,0 0 3 15,5 0-1-15,3 0 32 16,1 0-3-16,5 0 8 16,-1 0-5-16,3 0 16 15,-1-2-19-15,5-2 13 16,1 0-8-16,0-2-7 16,6 2-21-16,0-2-6 15,2 2-9-15,4-2 7 0,5 2-7 16,3-3 2-16,1 2-2 15,0 1 0-15,-1-2 0 16,-2 2-2-16,-3 1 9 16,-1 2-7-16,-3-1 2 15,-1 0-2-15,-2 0-4 16,0-1 1-16,0-1-3 16,0 3 6-16,0-2 15 15,0 0-14-15,4 0 4 16,1-1-5-16,1 3 0 15,-2-3 0-15,1 1 0 16,-5 3 0-16,-2-1 0 16,-3 1-1-16,-1-2 1 0,-2 2 0 15,0-3 1 1,-1 2-1-16,2-3 0 0,0 1-1 16,1-1 1-16,-1 3 0 15,-2-2-1-15,-2 1-1 16,3 1-2-16,-2 1-3 15,4-3 14-15,1 3-7 16,1-1 0-16,-1-2 0 16,3-1-1-16,-1 2 1 15,3 0-1-15,0-1 0 16,0 0 1-16,0 3-5 16,1 0 5-16,-1 0-2 0,2 0-4 15,-2 0 5 1,0 0 1-16,-3 0-6 0,3 0 1 15,-5 0-1 1,3 0 6-16,-2 0 9 0,0 0-8 16,-2 0-1-16,0 0 0 15,2 0 0-15,-1 0 1 16,1 0-1-16,3 0 1 16,-1 0-1-16,2 0-10 15,0 0 10-15,-2 0 0 16,0 0 7-16,0 0-6 15,-5 0-1-15,0 0 1 16,0 0 1-16,-1 0-2 16,0 0 1-16,2 0 0 15,2 0-1-15,-1 0 1 0,3 0 0 16,-1-1-1-16,-1-3 1 16,2 1 0-16,-1 1-1 15,1 0 0-15,-2 0-4 16,1 2 3-16,1-2 2 15,-3 2 8-15,1-2-8 16,0 2-1-16,0-1 0 16,-2-2 1-16,-2 2-1 15,-1-2 0-15,-3 3 1 16,-1-2-1-16,0 0 0 16,-3 2-5-16,5-2 5 15,0 2 1-15,1 0 0 16,6-2-1-16,0 2 1 15,-1 0-1-15,-1 0 1 0,-6 0 0 16,-1 0-1-16,-3 0 0 16,1 0 0-16,-3 0-6 15,0 0 6-15,-2 0-1 16,-2 0 2-16,-1 0 0 16,-3 0 7-16,-1 0-3 15,-2 0 7-15,2 0 11 16,-2 0 12-16,0 0 24 15,0 0 4-15,0 0-20 16,0 0-3-16,0 0-36 16,2 0-3-16,0 0-1 15,0 0 10-15,4 0-10 16,0 0 0-16,-2 0 6 16,1 0-6-16,-3 0-9 0,0 0 9 15,2 0 7-15,-2 0-7 16,4 0 0-16,0-2 12 15,1 2-12 1,-1 0 1-16,1 0-7 0,0 0 8 16,0 0-4-16,-3 0 4 15,2 0 2-15,-1 0-4 16,-3 0-6-16,1 0 6 16,-1 0-1-16,-2 0 1 15,0 0 0-15,0 0 11 16,0 0-10-16,0 0 4 15,0 0 22-15,0 0 5 0,0 0 1 16,0 0-27-16,0 0 1 16,0 0-7-16,0 0-29 15,0 0-158-15,-2 0-440 0</inkml:trace>
  <inkml:trace contextRef="#ctx0" brushRef="#br0" timeOffset="9918.34">7500 5334 732 0,'0'0'166'0,"0"0"-111"15,0 0 7-15,0 0-13 16,0 0 36-16,0 0 18 0,0 0 0 16,19 20-25-16,-7-18 2 15,3-2 26-15,3 0-9 16,2 0-16-16,2 0-21 16,1 0-8-16,0 0-13 15,2 0-14-15,0-6-6 16,-3-2 2-16,-2 0-11 15,-4 2 3-15,-3-4 6 16,-4 2 10-16,-4-4 2 16,-3-1-12-16,-2-1-1 15,0 3-6-15,0-4-12 16,0 1 9-16,-7 3-8 16,0-3 0-16,-4 3-1 0,3 1-1 15,-4 2 1 1,1 2-10-16,0 1-8 0,-1 2-25 15,0-1 33-15,-1 4 10 16,-3 0 0-16,-1 0 10 16,-2 0-9-16,-4 0 6 15,1 7-7-15,-2 6-1 16,-3 3-5-16,3 2 5 16,-1 3 0-16,2-2 1 15,4 2 0-15,-1 1 6 16,4-2 0-16,3 2-5 15,4 0 0-15,0 2-1 0,4 2 1 16,3-4 0 0,2-2-1-16,0-2 0 0,0 0-1 15,5-2-8-15,12 0 9 16,2 2 1-16,2 0 1 16,4 0 4-16,2-1-5 15,-3-4 5-15,3-3-6 16,-2-4 11-16,3-3 0 15,3-3 11-15,6 0 7 16,0-13 4-16,1-2-8 16,0 1-16-16,-7-1 13 15,-9 5-3-15,-6 4-8 16,-7 2 0-16,-7 2 7 16,-2 2 10-16,0 0 6 15,0-2-16-15,0 2-7 0,0 0-2 16,0 0-8-16,0 0 1 15,0 0-2-15,0 0-2 16,2 0-21-16,3 0-149 16,1 0-336-16,2-4-480 0</inkml:trace>
  <inkml:trace contextRef="#ctx0" brushRef="#br0" timeOffset="10571.29">8395 5137 1008 0,'0'0'497'0,"0"0"-352"15,0 0-13-15,0 0-36 0,0 0-18 16,0 0-52 0,0 0-25-16,9 24 72 0,-5-1 32 15,3 2-34-15,-1 4-24 16,4-1 2-16,-4 2-12 15,3 2-7-15,-3-2-20 16,2 0 5-16,-2-2-9 16,-1-2-6-16,-3-4-47 15,0-4-73-15,-2-4-98 16,0-4-139-16,0-8-426 0</inkml:trace>
  <inkml:trace contextRef="#ctx0" brushRef="#br0" timeOffset="10896.84">8288 5360 39 0,'0'0'1101'16,"0"0"-859"-16,0 0-108 15,0 0 4-15,0 0-23 16,0 0-40-16,0 0-36 16,45-2 40-16,-16 2 41 15,9 0-27-15,1 0-40 0,9 0-36 16,-4 0-9-16,-2 0-8 15,16-6-11-15,-13 0-184 16,-10-2-340-16</inkml:trace>
  <inkml:trace contextRef="#ctx0" brushRef="#br0" timeOffset="11302.27">9010 5103 880 0,'0'0'596'16,"0"0"-428"-16,0 0 24 15,0 0-19-15,0 0-60 16,0 0-41-16,0 0-26 16,0 2-45-16,0 20 28 15,5 8 81-15,-1 6-26 16,4 5-29-16,1 3-3 0,1-2-10 16,-2-2-29-1,1-4 14-15,1-6-12 0,-4-4-14 16,-2-6-1-16,-1-4 3 15,-1-6-3-15,0-2-36 16,-2-2-80-16,0-6-114 16,0 0-385-16,0-4-448 0</inkml:trace>
  <inkml:trace contextRef="#ctx0" brushRef="#br0" timeOffset="12373.06">6216 6070 120 0,'0'0'366'0,"0"0"-204"16,0 0-55-16,0 0-15 15,0 0-53-15,0 0-39 0,0 0-97 16,0-4-108-1,0-1-105-15</inkml:trace>
  <inkml:trace contextRef="#ctx0" brushRef="#br0" timeOffset="14090.1">6216 6070 48 0,'4'-14'73'0,"-4"14"-67"16,0 0 7-16,0 0 29 16,0 0 94-16,0 0 8 15,0 0-22-15,0 0-12 16,0 0-3-16,0 0-22 15,0 0-5-15,0 0-17 16,0 0-12-16,0 0-9 16,0 0 4-16,0 0 5 15,0 0 4-15,0 0 13 16,0 0 12-16,0 0-2 0,2 0 4 16,1 0 3-16,3 0-7 15,2 0-10-15,0 0-8 16,3 0-2-16,5 0-9 15,-1 0-15-15,3 0-3 16,2 0-11-16,2 0-14 16,1 0 1-16,2 0-1 15,-2 0-6-15,6 0 6 16,0 0-5-16,5 0 0 16,0-2 0-16,-1 0 0 15,-1 2-1-15,1 0-5 16,-2 0 4-16,0 0 2 15,0 0-2-15,1 0-3 16,-1 0 4-16,0 0-1 0,0 0-12 16,0 0 7-16,0 0 6 15,1-2 0-15,1-1-1 16,-2 3 0-16,0-1-7 16,1-2 8-16,-6 3 1 15,1-1 0-15,0-2-1 16,-1 3 0-16,1-1 0 15,0-2 0-15,0 3 1 16,-1-1 1-16,4 1-2 16,-4 0 0-16,1-2 0 15,-1-1 0-15,1 2 0 0,2 1 0 16,2-3 0-16,0 3-1 16,1-1 1-16,1-3 1 15,-2 4-1-15,2-3-6 16,2 2 6-16,0 1 7 15,5-2-6-15,4-1 0 16,6 2 0-16,3-2 1 16,1 2-1-16,-3-3-1 15,0 1 0-15,-2 1 0 16,-2 0 1-16,2 2 0 16,-2 0 11-16,0 0-11 15,-3 0 8-15,-4-2-8 16,1 2 0-16,-2-1 0 0,-1-2 0 15,3 2 13-15,-3-2-13 16,-1 3 21-16,-4-1-16 16,1 1-5-16,-5 0 4 15,-4 0-4-15,-1 0-1 16,-2 0-6-16,3-3 6 16,6 3 0-16,6-2 15 15,6 0 20-15,4 0-29 16,0 2 1-16,-3 0-1 15,1 0-5-15,-3 0 12 16,-2 0-12-16,5 0-1 16,-3 0 12-16,3 0-10 15,-1-1 4-15,1 1 4 16,-1-3-10-16,4 2 0 16,-4-3 0-16,0-1 1 0,1 3 7 15,-5 0-7-15,-5 0 0 16,-1 0 7-16,-7 1-7 15,-5 1 0-15,-2-3 5 16,-4 3-6-16,4-2-4 16,5 2 4-16,6-2 6 15,9 0 3-15,4 2 0 16,3 0-8-16,1-2 0 16,-2 2 0-16,-2-2 1 15,-4 2-2-15,0 0 0 16,-4 0-8-16,-3 0 8 15,-2 0 6-15,0-2-5 0,5 2-1 16,3-2 1-16,7-2 2 16,5 2-3-1,3 2-7-15,1 0 7 0,-1 0 6 16,-3 0-6-16,-4 0-6 16,-4-2 6-16,-4 2 9 15,-1 0-9-15,0 0 1 16,0 0 1-16,4 0-2 15,0 0 0-15,3 0 0 16,-3 0 0-16,-1 0-1 16,-3 0 1-16,-5 0 2 0,-6 0-2 15,-5 0 0 1,-2 0 0-16,-2 0 1 0,-1 0 0 16,4 0-1-1,4 0 2-15,4 0-1 16,6-2 0-16,7 2 12 0,3 0 5 15,-3 0-17-15,-2 0 15 16,-1 0-15-16,-8 0-1 16,0 0-15-16,-3 0 15 15,-1 0 6-15,-2 0 1 16,-3 0-14-16,-5 0 14 16,-1 0-14-16,-3-2 7 15,3 2 0-15,0 0 0 16,0 0 10-16,-3 0-9 15,-2 0-1-15,-4 0-9 16,-1 0 9-16,1 0 10 16,2 0-10-16,2 0 0 0,2 0 1 15,1 0-2-15,-1 0 1 16,1 0 0-16,-1 0 2 16,-5 0-2-16,2 0 0 15,-1 0 11-15,-3 0-10 16,-1 0-1-1,-2 0 6-15,-3 0-3 0,2 0 3 16,-2 0-6-16,0 0 28 16,0 0-5-16,0 0-8 15,0 0 3-15,0 0-3 16,0 0 1-16,0 0-16 16,0 0-5-16,0 2-149 15,0 2-492-15</inkml:trace>
  <inkml:trace contextRef="#ctx0" brushRef="#br0" timeOffset="15551.72">6561 6645 705 0,'0'0'380'15,"0"0"-200"-15,0 0-17 16,0 0-6-16,0 0-30 15,0 0-14-15,0 0-15 0,0 0-7 16,0 0 2 0,0 0 5-16,0 0-27 0,0 0-2 15,0 0-8-15,0 0-24 16,0 0-10-16,0 0-9 16,0 2-17-16,0 8-1 15,0 4 4-15,0 10-4 16,0 5 28-16,0 3-22 15,0 1 12-15,0 2-12 16,0-5-5-16,0-2-1 16,0-4 0-16,2-4 0 15,-2-2 13-15,0-4-13 16,0-2-1-16,0-4 1 0,0-2 0 16,0 0 7-1,0-4-7-15,0-2-1 0,0 2 1 16,0-2 2-16,0 0-1 15,0 0 6-15,0 0-7 16,0 0-32-16,0 0-63 16,0 0-126-16,2-8-324 15,1-6-879-15</inkml:trace>
  <inkml:trace contextRef="#ctx0" brushRef="#br0" timeOffset="16852.91">6875 6884 639 0,'0'0'249'16,"0"0"-89"-16,0 0 24 15,0 0-10-15,0 0-13 16,0 0 4-16,0 0-15 16,0 0-27-16,0 0-19 15,0 0-27-15,0 0-27 16,0 0-20-16,0 0-2 15,0 0 7-15,0 0-1 16,0 0-2-16,0 0 0 0,0 0-10 16,0 0-16-16,0 0 3 15,0 0-9-15,14 0 17 16,3 0 6-16,8 0 7 16,0 0-8-16,2 0-10 15,-1 0-11-15,0 0 12 16,3 0-12-16,0 0 10 15,-2 0-11-15,0 0-3 16,-2 0 3-16,-5 0 12 16,-3 0-12-16,-3-2 0 15,-1 2 0-15,-2 0 0 16,1-2 2-16,-1 2 2 16,-1 0-2-16,4-2-1 15,-3-2-1-15,3 2 0 0,-3-2 0 16,0 0 0-16,-2 2 0 15,-2 0-9-15,-3 2 9 16,-2-2 1-16,0 2 0 16,-2 0-1-16,0 0 0 15,0 0 11-15,0 0-3 16,0 0 4-16,0 0 0 16,0 0 8-16,0 0-5 15,0 0-1-15,0 0-2 16,0 0 6-16,0 0-16 15,0 0-1-15,0 0-1 16,0 0 0-16,-2 0 0 0,0 0-11 16,0 0 11-1,0 0 5-15,-3 0-4 0,1 0-2 16,-3 0-43-16,-8 0-99 16,-2 0-156-16,4 0-505 0</inkml:trace>
  <inkml:trace contextRef="#ctx0" brushRef="#br0" timeOffset="20820.39">8304 6571 689 0,'0'0'257'0,"0"0"-156"15,0 0 10 1,0 0 8-16,0 0-1 0,0 0 4 16,0 0-2-16,0 0-26 15,0 0-10-15,0 0-15 16,0 0-16-16,0 0-16 15,0 0-15-15,0 0-12 16,6 4-10-16,3 0 14 16,5 0 7-16,-1 0 16 15,5 0-5-15,1 0 5 16,4-4-6-16,2 0 9 16,2 0-15-16,-4 0-10 15,2 0 0-15,-2 0-9 16,-1-2 1-16,-5-6-6 15,0 2 8-15,-7 0-2 0,1-2-7 16,-3-2 15-16,0-2-6 16,-4-4 0-16,3 2-8 15,-5-2 6-15,0 2-5 16,1 2 4-16,-3 2 9 16,0 2-15-16,0 0-6 15,0-1 4-15,0 2-6 16,0-1-2-16,-5 0-12 15,-6-1 7-15,1 1-30 16,-7 3 32-16,0-1-15 16,-3 2 0-16,-3 1 4 15,2 3 11-15,-4 0-1 16,0 0 14-16,-2 0 9 0,3 0-9 16,-1 3-1-1,-1 5-5-15,-3 6 0 0,-2 1 6 16,0 6 0-16,2-1-1 15,2 0 1-15,6 0-1 16,6 0 1-16,4-2 0 16,6-2-9-16,5 2 8 15,0-2-9-15,0 0 8 16,5 0-5-16,13 2 7 16,-1-2-1-16,8-2-2 15,-1 3 3-15,3-6 3 16,0-1 9-16,2-2-6 0,0-4 0 15,2-1 7 1,3-3 4-16,1 0-2 0,-1 0-4 16,-1 0-4-16,-4 0-1 15,-2-5 1-15,-2 1-1 16,-8-2-6-16,-3 3 1 16,-4-2 0-16,-3 3 11 15,-3 0-5-15,-4 2 8 16,2 0-13-16,-2 0 15 15,0 0 3-15,0 0 6 16,0 0-18-16,0 0 5 16,0 0-13-16,0 0 8 15,0 0-8-15,0 0-101 16,0 0-203-16,-8 0-586 0</inkml:trace>
  <inkml:trace contextRef="#ctx0" brushRef="#br0" timeOffset="22285.3">7887 6992 674 0,'0'0'214'15,"0"0"-119"-15,0 0-37 16,0 0-5-16,0 0 21 15,0 0 4-15,0 0-4 16,0 0 6-16,0 2 6 16,0-2 10-16,0 2-9 0,6 0 8 15,6-2-8-15,1 0-18 16,5 0 22-16,2 0-9 16,4 0-26-16,3 0-19 15,2 0-2-15,2 0-9 16,1-2 0-16,3-2-18 15,5 0 12-15,3 0-6 16,1 0-2-16,5-2-11 16,3 2 5-16,1-2 3 15,-2 4-9-15,3-2-7 16,-6 2 7-16,2 0 9 16,-4 2-9-16,1-2 0 15,-3 2-1-15,2-2 7 0,-2-2-9 16,1 2 3-1,-3-2 0-15,2 0 8 0,1 0-6 16,-3 0-2-16,1 0 1 16,-1 0-1-16,-2 0 1 15,1 0 2-15,-2 0-3 16,1 0-10-16,-2 2 10 16,3-2 4-16,-2 2-4 15,3-2 0-15,1-2 0 16,-5 2 0-16,-3-2 12 15,-1 2-11-15,-7 0-2 16,-1 0 2-16,-1 2-7 16,0-2 5-16,2 2 1 15,1 0 10-15,6-2-9 0,-1 0 0 16,5 1-1-16,0 0 0 16,2-1 0-16,3 0 0 15,-1 0 0-15,-1 0-11 16,2 0 11-16,-3 2-1 15,-4-1 1-15,-1 2 0 16,-4 1 0-16,4-3 0 16,-2 3 1-16,0-1 0 15,1-2-1-15,1-1 9 16,1 3-9-16,-5-1 1 16,0-1 4-16,-4 2-4 0,-2-2 0 15,-6 3-1-15,1-1 1 16,1 1 6-16,1 0-1 15,0 0-12-15,1-3 5 16,1 3 1-16,1-1 2 16,-1 1 20-16,-2-3-13 15,-1 3-8-15,-4-1 7 16,-1 1-3-16,-1 0-5 16,3 0 0-16,0 0 1 15,4 0 9-15,1 0-10 16,-1 0 0-16,-2 0 10 15,-2 0-8-15,-5 0-1 16,-4 0 7-16,-4 0-2 0,-1 0-5 16,-4 0 14-1,2 0-2-15,-2 0 5 0,0 0 9 16,0 0-18-16,0 0 10 16,0 0-13-16,0 0 2 15,0 0 4-15,0 0-5 16,0 0-6-16,0 0 2 15,0 0-3-15,0 0-1 16,-11 0-127-16,-13 5-346 16,-7 6-400-16</inkml:trace>
  <inkml:trace contextRef="#ctx0" brushRef="#br0" timeOffset="24068.8">8203 7407 584 0,'0'0'192'15,"0"0"-106"-15,0 0 6 16,0 0-8-16,0 0-18 16,0 0 17-16,0 0 15 15,58 4-2-15,-44-4-19 16,3 0 13-16,1 0 8 16,0 0-4-16,2 0-16 15,3-6 4-15,1-2-18 16,0 0-9-16,1 0-24 15,-3-2-1-15,-1 2-14 16,-6 0 5-16,-4 0 5 0,-2 0 13 16,-5 0 5-16,-1-2-4 15,-1 0-9-15,-2 2-24 16,0 0 15-16,0 0-20 16,0 0-2-16,-9 0 0 15,-3 0 0-15,2 0-1 16,-3 0 1-16,1 0 2 15,-1 0 8-15,-1 2-10 16,1 2-22-16,-5 4 10 16,-2 0 5-16,-2 0-4 15,-3 0 11-15,0 6 6 16,2 4-6-16,0 2 1 16,1 0 0-16,-1 0-1 0,4 2 1 15,0 2 0-15,-1 2 1 16,5 2 8-16,-1 0-11 15,5-2 1-15,2 2 0 16,5 0-2-16,4-2-3 16,0-2 4-16,0 1-6 15,7-2 3-15,6-3 4 16,0 2 1-16,3-4 5 16,2 2 0-16,-1-2 3 15,6-1 7-15,-1-4-15 16,5-1 6-16,4-4 13 15,5 0 8-15,1 0-22 16,3-1 1-16,3-12 3 0,-5 4-9 16,-7-1 10-16,-4-1-10 15,-9 5 13-15,-7 5 6 16,-7-2 0-16,-2 3 5 16,-2 0-4-16,0 0-11 15,0 0 2-15,0 0 3 16,0 0-15-16,0 0 0 15,0 0 0-15,0 0 1 16,0 0-1-16,0 0 0 16,0 0-1-16,0 0-3 15,0 0-54-15,7 0-54 16,2 0-24-16,-2 0-421 0</inkml:trace>
  <inkml:trace contextRef="#ctx0" brushRef="#br0" timeOffset="24790.21">8927 7229 967 0,'0'0'612'0,"0"0"-445"16,0 0-13-16,0 0-26 15,0 0-45-15,0 0-12 16,0 0-14-16,3-2-1 16,-1 2-28-16,-2 0 4 15,2 0-32-15,2 4 0 16,3 14 15-16,0 6 34 16,2 8 5-16,-1 2-36 0,2 2 1 15,-1-2 0-15,-1-2-17 16,-1-3 5-16,-3-7-7 15,1-4-1-15,-2-4-39 16,-3-6-69-16,0-2-67 16,0-5-178-16,0-1-258 0</inkml:trace>
  <inkml:trace contextRef="#ctx0" brushRef="#br0" timeOffset="25113.35">8840 7403 864 0,'0'0'276'0,"0"0"-133"16,0 0-15-16,0 0-15 15,0 0 49-15,0 0 72 0,0 0-86 16,156 0-38 0,-104 0-52-16,2 0-42 0,-4 0-16 15,13-2-16-15,-14-4-239 16,-11 2-382-16</inkml:trace>
  <inkml:trace contextRef="#ctx0" brushRef="#br0" timeOffset="25690.43">9416 7258 975 0,'0'0'357'0,"0"0"-180"15,0 0 17-15,0 0-42 16,0 0-38-16,0 0 22 15,0 0-3-15,0-15-25 16,0 15-6-16,0-3-32 16,0 3-1-16,0 0-22 15,0-1 7-15,0 1-17 16,0 0-10-16,0-2-16 16,0 2 4-16,0 0 11 15,0 0-14-15,0 0 12 16,0 0 9-16,0 0-8 15,0 0-10-15,0 0 0 0,0 0-15 16,0 0 0-16,0 0 0 16,2 2-22-16,2 16 6 15,0 10 16-15,3 10 30 16,2 10 1-16,0 6-20 16,2 2-2-1,1 1 7-15,1-5-10 0,0-6 3 16,-2-6-3-16,0-12-6 15,-2-6-8-15,-4-10 8 0,-1-4 7 16,-2-6-7 0,-2-2-23-16,0 0-8 0,0 0-17 15,0 0-34 1,0-2-84-16,0-4-428 0</inkml:trace>
  <inkml:trace contextRef="#ctx0" brushRef="#br0" timeOffset="31885.79">5233 9276 563 0,'0'0'296'16,"0"0"-164"-16,0 0-56 16,0 0-18-16,0 0 9 15,0 0-8-15,0 0 16 16,0 0 2-16,0 0-10 15,0 0-10-15,0 0 26 16,0 0 7-16,0 0-14 0,0 0-12 16,0 0-17-1,0 0 0-15,0 0 4 0,0 0-7 16,0 0-9-16,2 0-7 16,1 0-16-16,1 0 16 15,2 2-13-15,2 0 22 16,0 2 1-16,3 0 20 15,5 0 1-15,-1 0 12 16,6-2-37-16,1 0 12 16,2 0-16-16,3-2 0 15,0 2-11-15,-2-2-3 16,-1 0-5-16,-1 2 1 0,-6-2-11 16,-3 2 1-16,-3 0-2 15,-3 0-12-15,-1 2-50 16,0 4-124-16,-2 0-130 15,-3-2-424-15</inkml:trace>
  <inkml:trace contextRef="#ctx0" brushRef="#br0" timeOffset="36870.51">12620 5642 413 0,'0'0'314'0,"0"0"-184"0,0 0-27 16,0 0-21-16,0 0-14 16,0 0 51-16,0 0-2 15,-3 3-2-15,3-3-19 16,-2 0-22-16,2 0-11 15,0 0-11-15,0 0 1 16,0 0-8-16,0 0-2 16,0 0-4-16,0 0 2 15,0 0-8-15,0 0-3 16,0 0-4-16,-2 0 2 16,2 0 0-16,0 0-4 15,0 0-8-15,0 0 5 16,0 0-1-16,0 0-8 15,0 0-3-15,0 0-9 16,0 0 1-16,0 0-1 0,0 0-3 16,0 0 3-16,0 0 1 15,0 0 0-15,0 0 6 16,13 0 5-16,-2 0 3 16,3 0-3-16,3 0-11 15,1 0 0-15,5 0 14 16,4 0-4-16,-2 0-9 15,5 0 18-15,-4 0-19 16,-1 0 6-16,-5-3-6 16,-4 2-1-16,-8 1 8 0,-2 0-7 15,-4 0-1-15,0 0 0 16,-2 0-11-16,0 0 10 16,0 0 2-16,0 0-2 15,0 0-20-15,0 0-125 16,0 0-167-16,0 0-347 15</inkml:trace>
  <inkml:trace contextRef="#ctx0" brushRef="#br0" timeOffset="37335.31">12593 5863 909 0,'0'0'227'16,"0"0"-153"-16,0 0 27 16,0 0-8-16,0 0-19 15,0 0 22-15,0 0 26 16,15 0-27-16,-1 0-10 0,1 0-38 16,3 0-11-1,-1 0 10-15,4 0-22 0,-1 0 18 16,5 0-6-16,1 0 6 15,1 0-13-15,-3 0-23 16,-1-2 4-16,-6 2-8 16,-3 0 14-16,-8 0-15 15,-1 0 0-15,-5 0-1 16,0 0-14-16,0 0-90 16,0 0-286-16,-2 0-426 0</inkml:trace>
  <inkml:trace contextRef="#ctx0" brushRef="#br0" timeOffset="38273.9">12824 5434 960 0,'0'0'370'0,"0"0"-252"16,0 0-50-16,0 0-10 15,0 0-34-15,0 0-16 16,0 0 24-16,0-4-8 16,0 4 11-16,0 0 17 15,0 0 20-15,0 0-27 16,0 0-23-16,0 0-9 15,0 0-12-15,0 0 17 16,0 0-18-16,0 0 0 16,12 4 0-16,7 12 36 15,6 2 0-15,6 4-10 16,2 4-13-16,3 0 0 0,0 0-12 16,0 1 10-16,-1-5-11 15,-1-4-1-15,-3-4 1 16,-4-4 8-16,-5-2-7 15,-5-4 12-15,-3 0-7 16,-7-2-6-16,-5 0 19 16,-2-2 22-16,0 0 18 15,0 0-13-15,0 0-8 16,0 0-6-16,0 2-6 16,0-2-24-16,0 0 15 15,0 0 0-15,0 0-17 16,0 0-2-16,0 0 2 0,0 0 1 15,0 0-1-15,0 0 15 16,0 0-15-16,0 1 0 16,0-1 8-16,0 0 9 15,0 0-2-15,0 3 6 16,0 3-21-16,-7 2 1 16,-11 8 8-16,-4 8 15 15,-9 6-5-15,-5 6 2 16,-4 4-10-16,-2 0-11 15,1-4 0-15,4-2 9 0,3-5-8 16,8-7 15-16,5-4-16 16,8-7 0-16,5-3 5 15,3-4-5-15,2-1-5 16,3-3-1-16,0 0 11 16,0 0-14-16,0 0 16 15,0 0-14-15,0 0 7 16,0 0 0-16,0 0-15 15,0 0-37-15,0 0-105 16,0 0-317-16,-6-7-574 0</inkml:trace>
  <inkml:trace contextRef="#ctx0" brushRef="#br0" timeOffset="41935.85">14228 4842 816 0,'0'0'212'16,"0"0"-87"-16,0 0-11 15,0 0-36-15,0 0-15 0,0 0 11 16,0 0-5 0,0 0 4-16,0 0 16 0,0 0-4 15,0 0 10-15,0 0-13 16,0 0-13-16,0 0-43 16,0 0 4-16,0 0-23 15,0 0 7-15,2 0-14 16,0 0 0-16,3 0 14 15,1 3-1-15,2-3 0 16,-2 0 18-16,3 0-10 16,0 0 4-16,2 0 0 15,0 0-8-15,1 0-7 16,-2 0 12-16,1 0-20 16,-1 0 17-16,-2 0-19 0,-1 0 8 15,-1 0-7-15,-1 0 8 16,0 0 2-16,-1 0 1 15,1 0-3-15,-3 0 15 16,0 0-23-16,0 0 8 16,0 0 5-16,-2 0-14 15,2 0 0-15,-2 0 0 16,2 0 6-16,1 0-5 16,-1 0 1-16,-2 0 6 15,3 0-6-15,-3 0 5 16,2 0 4-16,0 0-5 15,-2 0-5-15,0 0 10 16,0 0-10-16,0 0-1 0,0 0 1 16,0 0 1-1,0 0-1-15,0 0 14 0,0 0-15 16,0 0-7-16,0 0 6 16,0 0 0-16,0 0 1 15,0 0 8-15,0 0-8 16,0 0 0-16,0 0-1 15,0 0 1-15,0 0-1 16,0 0 1-16,0 0 0 16,0 0 2-16,0 0-1 15,0 0-1-15,0 0 1 16,0 0 0-16,2 0-1 16,1 0 0-16,3 0-10 15,3 0 10-15,0 0 8 16,0-3-8-16,0 3 1 0,0-1 0 15,0-2-1-15,2-1 0 16,0 1 1-16,2-1 0 16,2-5 1-16,4 3 12 15,-3-4-14-15,-3 2 0 16,0-2 3-16,-2-2-3 16,-2 0-1-16,0 0-8 15,0-2 3-15,-2 2-2 16,-3-2-2-16,0 2 4 15,-4 0-4-15,2 2-13 0,-2-2 7 16,0 0-11 0,0 2 10-16,0 0 3 0,0 2-11 15,-2 0 1-15,-6 0 7 16,-1 2-7-16,-3 0-3 16,1 2 8-1,-2 0-5-15,-3 2-5 0,-2 0-11 16,1 2 16-16,-3 0 5 15,-1 0 18-15,4 0-21 16,-3 0 22-16,0 0 8 16,-2 6 3-16,-1 4-10 15,0 0-1-15,0 2 0 16,0 2-1-16,3 2 1 16,0-2 0-16,6 0-2 15,2-2 2-15,2 2 0 0,3-2 8 16,-1 2-1-16,1 2-5 15,-2-2-1-15,2 2-1 16,-1-1 1-16,1-4 10 16,3 1-11-16,-1-2 0 15,2-2 6-15,1 2 6 16,0-2-10-16,2 2-2 16,0 1 0-16,0 0 0 15,0 2 11-15,0 1-11 16,0-2 8-16,0-1-7 15,0-2 1-15,0-1 5 16,0-4-7-16,2 2 1 16,5-2 0-16,2 0 9 0,4 2 2 15,1 0 21-15,3 0-17 16,4 2-7-16,-1-2 0 16,2 0 0-16,0 0-8 15,1-2 1-15,1 0 7 16,0-4-8-16,1 0 14 15,-2 0-7-15,-1 0 0 16,-5 0 1-16,2 0 3 16,-9 0-11-16,3 0 17 15,-3 0-17-15,1 0-2 16,3 0-1-16,1-2 2 16,3 0 11-16,1 0-11 15,2-2 0-15,-1 2 1 0,-3 0 6 16,0 0-6-1,-7 0-1-15,-1 2 0 0,-5 0 1 16,-4 0-1-16,0 0 0 16,0 0 2-16,0 0-1 15,0 0-1 1,0 0 1-16,0 0 10 0,0 0-4 16,0 0 12-16,0 0 5 15,0 0-11-15,0 0 4 16,0 0-8-16,0 0 7 15,0 0-10-15,0 0 1 16,0 0 5-16,0 0-12 16,0 0 7-16,0 0-6 15,0 0 4-15,0 0-4 0,0 0 7 16,0 0 6-16,0 0-2 16,0 0 11-16,0 0-14 15,0 0 2-15,0 0-2 16,0 0 6-16,0 0-6 15,0 0-1-15,0 0-2 16,0 0-5-16,0 0 0 16,0 0 5-16,0 0-6 15,0 0-1-15,0 0 0 16,0 0 0-16,0 0 1 16,0 0 1-16,0 0-1 15,3 0 0-15,0 0 0 16,3 0 2-16,1 0-1 0,-1 0 0 15,4 0 0-15,-4-2 1 16,1 2-2-16,-1 0 8 16,-2 0-8-16,2-2-1 15,-2 2 1-15,0-2 9 16,1 2-9-16,-3-2 0 16,2 2 0-16,-2 0-2 15,-2 0 1-15,2 0 1 16,1 0 0-16,-1 0-2 15,-2 0 2-15,0 0 5 16,3 0-5-16,-3 0 0 16,0 0 0-16,0 0 0 15,2 0-2-15,2 0 1 16,1 0 0-16,-1 0 1 16,-2-2 1-16,2 2-1 0,-4 0 0 15,3 0 0 1,-3 0 1-16,0 0-1 0,0 0 0 15,0 0 1-15,0 0 0 16,0 0-1-16,0 0-1 16,0 0-21-16,-5 0-93 15,-10 2-355-15,-5 4-699 0</inkml:trace>
  <inkml:trace contextRef="#ctx0" brushRef="#br0" timeOffset="43702.5">13879 5410 636 0,'0'0'351'16,"0"0"-205"-16,0 0-9 0,0 0-5 15,0 0-56-15,0 0 2 16,0 0-9-16,0 0 12 16,0 0-5-16,0 0-6 15,0 0-11-15,0 0-6 16,0 0-21-16,0 0 4 16,6 0 11-16,7 0-7 15,5 0 7-15,5 0-27 16,-2 0 8-16,6 0-14 15,4 0 6-15,0-2 14 16,5-2-17-16,0 2 3 0,4-2-4 16,0 0 5-1,0 0-21-15,5-2 10 0,1 2-9 16,2 2 5 0,-2 0-5-16,1 2 11 0,-5 0-11 15,-1 0-1-15,-4-2 1 16,-3 2 0-16,-3-2 0 15,0 0 1-15,0 0-2 16,1 0 0-16,1 0 1 16,0 0 5-16,5-2-6 15,1 2 0-15,-2 0-2 16,1 2 2-16,2 0 0 16,0 0 0-16,0 0 1 15,2 0 7-15,1 0-7 0,-5 0-2 16,-1 0-11-1,-3 0 11-15,-5 0 1 0,0 0-1 16,-4 0 0-16,-3 0 1 16,0 0 0-16,0 0-1 15,-1 0 1-15,0 0 0 16,0 0 1-16,1 0-1 16,-1 0 0-16,-2 0 6 15,-1 0-5-15,-1 0 1 16,0 0-1-16,-5 0-1 15,5 0 0-15,-5 0 7 16,5 0-7-16,-2 0 0 16,1 0 10-16,-3 0-10 0,-2 0-5 15,-2 0 5 1,-5 0 13-16,-1 0-12 0,-1 0 5 16,-2 0 24-16,0 0-18 15,2 0 10-15,-2 0 5 16,2 0-14-16,2 0-13 15,-2 0 12-15,2 0 6 16,-2 0-9-16,-2 0-8 16,0 0 15-16,0 0-16 15,0 0 0-15,0 0 0 16,-23 4-60-16,-6 2-264 16,-11-4-647-16</inkml:trace>
  <inkml:trace contextRef="#ctx0" brushRef="#br0" timeOffset="45069.4">14105 5941 958 0,'0'0'242'16,"0"0"-164"-16,0 0-5 0,0 0 15 15,0 0 28-15,0 0 26 16,0 0-27-16,83 6-21 15,-68-6-9-15,1 0-2 16,4 0 16-16,0 0-11 16,5 0-6-16,2-2-16 15,0-6-20-15,-2-2-13 16,0 0 1-16,-4 0-5 16,-6 0-12-16,-4 0 9 15,-4 0 3-15,-3 0-5 16,-4 0-22-16,0 0 13 15,0-2-15-15,0 4-6 16,-2-2-15-16,-9 4-31 0,-5-2 11 16,-1 2 23-1,-1 2 12-15,-1 0 6 0,0 0-1 16,-1 2-1-16,-1 2 1 16,2 0-5-16,-6 0-3 15,0 0 9-15,-1 4 0 16,-1 6 0-16,1 0 6 15,1 0-6-15,3 0 6 16,6-2-6-16,3 0-1 16,4-2-8-16,0 2-1 15,2 0 10-15,0 0 1 16,1 2-1-16,-1 4-3 0,0 0 2 16,0 2 1-1,3 2-1-15,2 3-4 0,0 1 5 16,2 1 6-16,0 4 6 15,0-1-12-15,0 0 0 16,4-4-8-16,5-4 8 16,3-2 11-16,0-4-9 15,0-2-2-15,3-4 1 16,1-2 5-16,6-2 5 16,5-2-5-16,6 0 4 15,3 0 15-15,2-8-24 16,-4-2 20-16,-3 2-15 15,-6 0 3-15,-8 4-7 0,-6 0 10 16,-2 0 3 0,-2 4-14-16,-3-2 8 0,2 2-3 15,2-2-6-15,1 0 0 16,-3-2 11-16,3 2-6 16,-2 0-5-16,-3 2 0 15,1-2 8-15,-5 2 4 16,0 0-2-16,0 0-2 15,0 0-7-15,0 0-1 16,0 0 0-16,0 0-2 16,0 0-35-16,0 0-51 15,0 0-75-15,0 0-184 16,0 0-216-16,-9 2-804 0</inkml:trace>
  <inkml:trace contextRef="#ctx0" brushRef="#br0" timeOffset="45954.4">14953 5825 831 0,'0'0'497'0,"0"0"-333"16,0 0 21-16,0 0-10 16,0 0-57-16,0 0-35 15,0 0-4-15,0-6-25 16,0 6-13-16,0 0-5 16,0 0-36-16,0 8 0 15,0 14 34-15,0 6 33 0,0 8-26 16,0 3-11-16,0 1 0 15,0-4-20-15,0-3-4 16,0-4 6-16,4-5 6 16,-4-6-18-16,2-2 2 15,-2-8 4-15,0-2-6 16,2-6-113-16,-2 0-197 16,0 0-449-16</inkml:trace>
  <inkml:trace contextRef="#ctx0" brushRef="#br0" timeOffset="46362.07">14794 5941 818 0,'0'0'303'0,"0"0"-196"15,0 0-4-15,0 0-8 0,0 0 12 16,0 0 49-16,0 0-19 16,47 11-4-16,-30-10-39 15,3-1-12-15,3 0-2 16,4 0-12-16,2 0-22 16,6 0-39-16,3 0-7 15,11-10-108-15,-9 1-369 16,-9-2-746-16</inkml:trace>
  <inkml:trace contextRef="#ctx0" brushRef="#br0" timeOffset="46855.52">15288 5807 789 0,'0'0'520'16,"0"0"-343"-16,0 0 39 0,0 0-43 15,0 0-79 1,0 0-40-16,0 0-16 0,2 14-10 16,1 8 68-16,0 8 7 15,-1 4-10-15,2 4-11 16,0 5-42-16,3-2-4 16,1 0 1-16,2-3-1 15,-1-6-8-15,-1-6-13 16,-2-10-6-16,-2-4-9 15,-2-6 6-15,-2-4 0 16,2 0 0-16,-2-2 6 16,0 0-2-16,0 0 1 15,0 0-1-15,0 0 11 0,0 0-9 16,0-2 0 0,0-6-12-16,0-2-25 0,0-8-72 15,0 4-125-15,0-2-491 16</inkml:trace>
  <inkml:trace contextRef="#ctx0" brushRef="#br0" timeOffset="48565.98">16142 5206 760 0,'0'0'293'0,"0"0"-155"15,0 0 17-15,0 0-33 16,0 0 1-16,0 0-3 15,0 0-9-15,0 0-47 0,0 0 6 16,0 0-9-16,0 0 1 16,0 0-29-16,0 0-7 15,0 0 5-15,0 0-22 16,0 0 7-16,2 0-5 16,14 0 23-16,6 0 38 15,9 0 8-15,5 0-32 16,2 0-7-16,2 0-13 15,-3 0-1-15,0-4-18 16,-6 0 7-16,-7 1-16 16,-6 1 0-16,-7 0 0 15,-7 2-46-15,-4-4-150 0,0 1-318 16,-2-4-402-16</inkml:trace>
  <inkml:trace contextRef="#ctx0" brushRef="#br0" timeOffset="48964.38">16220 5033 1174 0,'0'0'358'0,"0"0"-145"16,0 0 15-16,0 0-61 16,0 0-72-16,0 0-2 15,0 0-56-15,-2 0-30 16,2 0-7-16,0 0-80 16,0 0-129-16,9 0-183 0,-3 0-495 15</inkml:trace>
  <inkml:trace contextRef="#ctx0" brushRef="#br0" timeOffset="49400.85">16278 5458 937 0,'0'0'509'15,"0"0"-293"-15,0 0 31 0,0 0-47 16,0 0-43 0,0 0-22-16,0 0-35 0,0 0-34 15,0 0-27-15,0 0-8 16,0 0-21-16,0 0-10 15,0-2-29-15,0-6-147 16,2-2-307-16,1-4-626 0</inkml:trace>
  <inkml:trace contextRef="#ctx0" brushRef="#br0" timeOffset="51202.85">17214 4445 977 0,'0'0'250'0,"0"0"-82"16,0 0 5-16,0 0-61 16,0 0-33-16,0 0 10 15,0 0-13-15,0 0-20 0,0 0-22 16,0 0 2-1,0 0-8-15,0 0-10 0,-5 0 13 16,-11 7 1-16,-1 4-3 16,-3 1 2-16,-3 2 2 15,4 3-5-15,0 1-18 16,-1 1-4-16,3 4-3 16,-2 1 3-16,4 0-6 15,1 2 1-15,2 0 0 16,1-2 7-16,1 2-7 15,4-2-1-15,-1 2 9 16,1 2-8-16,0 1 8 16,0 0-3-16,-1 0-5 0,3-3-1 15,-2-1 0 1,-2 4 0-16,2-3 5 0,-1 2 7 16,-1 0 10-16,-4 2 6 15,3 2-14-15,-4 0-1 16,2 0-11-16,-2 1 13 15,1-4-15-15,3 0 0 16,5-4-1-16,0 0 1 16,4 1-1-16,-3 0 1 15,3 0 0-15,0 0 0 16,0 0 0-16,0 0 1 16,0 2 0-16,0-2-1 0,3 4 2 15,1 1-1-15,2-2-1 16,1 3 2-16,2-1-2 15,-2-1 0-15,-1-2 0 16,4-2 0-16,-1 0 1 16,-1-4 0-16,1 2 6 15,3-2-5-15,-4-2-1 16,3-2-1-16,3 0 2 16,-1-2-2-16,1 0 2 15,-1 2 8-15,3-1-8 16,1 2-1-16,1 2 15 15,2 0-4-15,0 1 4 16,3 0-16-16,-1-1 0 16,0-1 0-16,0-4 2 0,-1 0 4 15,-2 0-6-15,-1-2 1 16,3 2 5-16,-4 0-5 16,1 0 0-16,0 0 7 15,2 2 4-15,-3-4-11 16,1 2 1-16,3-1 7 15,-6-4-3-15,3-1-5 16,-1 1 9-16,2-2-8 16,1 0 4-16,-3 0 0 15,2-3 0-15,-4 2 4 16,1-4-3-16,-5 2-5 16,-1-2 4-16,2 0-6 15,-1 0 1-15,-1 1 6 16,0 0 1-16,3 2 4 0,-1-1-12 15,1-1 0 1,-4-1 6-16,0 1-5 0,-2-3 10 16,-1 0-3-16,1-2 3 15,-3 0 1-15,3 2 0 16,-4-2-3-16,1 0-8 16,-4 2 8-16,2-2-1 15,-2 0-8-15,0 0 1 16,2 0 0-16,-2 0 7 15,2 0-8-15,0 0 6 16,3 0 8-16,-1 0-8 16,4 1 6-16,-4-1-6 15,0 3-6-15,1-3 1 16,-5 0 5-16,2 1-6 0,-2-1 0 16,0 0 0-1,2 0 8-15,-2 0-1 0,0 3 4 16,0-3 1-16,0 0-3 15,0 0-3-15,0 0-5 16,0 0 9-16,0 0 3 16,0 0-7-16,0 0 2 15,0 0-7-15,0 0-1 16,0-4-73-16,-7-10-171 16,-6-7-676-16</inkml:trace>
  <inkml:trace contextRef="#ctx0" brushRef="#br0" timeOffset="52702.8">17249 5135 487 0,'0'0'856'16,"0"0"-748"-16,0 0-25 15,0 0 13-15,0 0-41 16,0 0 30-16,0 0 29 16,0 0-16-16,0 0-18 0,0 0-16 15,0 0 2-15,0-2-13 16,0 0-20-16,0 0-2 16,-2 0-5-16,0 2 11 15,2 0-3-15,0 0-10 16,0 0-6-16,0 0-8 15,0 0-9-15,0 0 6 16,-2 0-6-16,2 0-1 16,-3 2-7-16,-3 12 7 15,-1 9 11-15,0 4-4 16,-2 7 7-16,1 3-13 16,3 1 14-16,0-2-8 15,1-4 5-15,4-2-12 0,0-6 2 16,0-6-1-16,0-6 7 15,0-4-7-15,0-4 5 16,0-4-5-16,0 0 1 16,-2 0 5-16,2 0 0 15,0 0 1-15,0 0-8 16,-5 0-69-16,1-10-169 16,-2-4-767-16</inkml:trace>
  <inkml:trace contextRef="#ctx0" brushRef="#br0" timeOffset="53890.86">17538 5329 186 0,'0'0'648'0,"0"0"-485"16,0 0-45-16,0 0 15 15,0 0-17-15,0 0-2 16,0 0-10-16,-2 0 8 16,2 0-16-16,0 0-23 15,0 0 5-15,0 0-3 16,0 0 7-16,0 0-7 15,0 0-10-15,0 0-9 16,0 0 5-16,0 0-10 16,0 0-28-16,0 0-7 0,0 0-3 15,0 0-11 1,0 0-2-16,6 0 0 16,6 0 6-16,9 3 11 0,0-1 5 15,4 2 9-15,4-2-9 16,0-2 11-16,2 0-25 15,-2 0 5-15,0 0 0 16,-2 0 2-16,-2 0-14 16,-6 0 0-16,-3 0-1 15,-5 0 1-15,-4 0 0 16,-3 0 0-16,1 0 9 16,-3 0 8-16,1 0-12 15,-3 0-5-15,2 0 17 0,-2 0-17 16,2 0 0-1,-2 0 15-15,2 0-16 0,0 0 21 16,0 0-7-16,-2 0 1 16,3 0-3-16,-3 0 4 15,0 0-1-15,0 0-2 16,0 0 8-16,0 0-20 16,0 0 7-16,0 0-8 15,0 0 0-15,0 0-1 16,0 0-3-16,0 0-59 15,0 0-123-15,0 0-280 16,-3 0-607-16</inkml:trace>
  <inkml:trace contextRef="#ctx0" brushRef="#br0" timeOffset="57736.39">18653 5059 667 0,'0'0'285'16,"0"0"-157"-16,0 0 23 16,0 0-38-16,0 0-22 15,0 0 14-15,0 0-8 16,0 2-19-16,0-2-2 15,0 0-11-15,0 0 10 16,0 0-22-16,0 0-15 16,2 0-9-16,9 0 3 0,7 0 24 15,2 2-4-15,5-2-9 16,6 0-12-16,4 0-3 16,4 0-6-16,3 0-6 15,-2-4-5-15,-1-6-1 16,0 2-3-16,-3-2-5 15,-7-2 5-15,-3-2 0 16,-2-2-5-16,-6 2 8 16,-2-2-4-16,-5 4-4 15,-4 1-1-15,-3 4 9 16,-2 1-8-16,-2 1 11 16,0 1-4-16,0 0-9 15,0 1-6-15,0-4-22 16,-6 2 1-16,-3-1 20 0,-2 2-8 15,-3-3-13-15,-1 3 4 16,-7 3 4-16,-5 1 18 16,-6 0 1-16,-3 0 0 15,1 0-19-15,-6 0 1 16,3 8-4-16,3 0 6 16,-1 2 14-16,3 1-4 15,2 2-9-15,2 0 8 16,2 4 7-16,4-3-1 15,1 2-4-15,4 0-2 16,2 0 7-16,3 2-8 16,3 2 8-16,0 2 1 0,1 0 0 15,3 2-1-15,2 0 1 16,0 0 0-16,4-2 0 16,0-4 1-16,0 0 0 15,6 0 1-15,7-2 13 16,3-2 2-16,3 3 1 15,6-5 6-15,2 0 7 16,4-4-9-16,4-3-9 16,5-2 0-16,5-3-12 15,4 0 10-15,-2 0 2 16,-1 0 0-16,-1-3-13 0,-7-2 6 16,-5 1-5-1,-8 0 10-15,-7-1 8 0,-9 4 6 16,-3-2 3-16,-6 3 6 15,3-1 4-15,-3 1 3 16,0-2 5-16,0 2-5 16,0 0-7-16,0-2-16 15,0 2-8-15,0 0-8 16,0 0-2-16,0 0 8 16,0 0-8-16,0 0-29 15,0-4-88-15,-5 2-202 16,-11-5-992-16</inkml:trace>
  <inkml:trace contextRef="#ctx0" brushRef="#br0" timeOffset="59386.53">18483 5559 674 0,'0'0'237'16,"0"0"-120"-16,0 0 25 0,0 0-32 15,0 0 0 1,0 0 12-16,0 0 19 0,0 0-26 16,0 0-10-16,0 0-9 15,0 0-23-15,0 0-17 16,0 0 8-16,5 0-31 16,2 0 4-16,6 0-24 15,5-5 24-15,4 3-3 16,5-2-4-16,0 2-17 15,0 0 0-15,-3 2-11 16,0 0 4-16,3 0 1 16,0-2-7-16,2 2 0 15,4-1 1-15,5-2 5 16,2 1 0-16,2 0-6 16,4-2 1-16,-2 2-1 0,-2-2-1 15,-2 2 0-15,-4 0 1 16,-3 0-1-16,-4 2 1 15,0-2 0-15,-2 0 10 16,-3 0-16-16,3 0 6 16,0-2 0-16,2 2 0 15,0 0 0-15,-2 0 0 16,-1 0 0-16,-5 0 9 16,-4 2-18-16,-3 0 9 15,-3 0 0-15,0 0-1 0,0 0 1 16,0-2 1-1,4-2 6-15,6 2-7 0,-1 0 0 16,3 0 11-16,0 2-11 16,2-2-9-16,0 2 8 15,-1 0-1-15,0 0 2 16,3 0 3-16,-2 0-3 16,2 0-1-16,-5 0 1 15,0-2 10-15,-4 2-10 16,0 0-6-16,-1-2 6 15,2 2 0-15,-4-2 0 16,3 2 0-16,-1 0 11 16,1 0-11-16,1 0 0 0,-4 0 0 15,3 0 6 1,-3 0 1-16,3 0-11 0,0 0 4 16,0 0 0-16,2 0 14 15,0 0-13-15,-2 0-1 16,-1 0 10-16,-3 0-9 15,-1 0 6-15,-1 0-1 16,-6 0 0-16,1 0 11 16,-3 0-9-16,0 0 4 15,-4 0-6-15,3 0-6 16,-3 0 2-16,0 0 11 16,0 0 21-16,0 0-17 15,2 0-4-15,-2 0-5 16,5 0-7-16,-1 0 0 15,3 0 20-15,-1 0-14 0,-1 0 1 16,-1 0-7 0,-1-2 20-16,-1 2-20 0,3 0 8 15,-1-2 7 1,2 0-4-16,3 2-1 0,1 0-2 16,-4-2-2-16,3 2-1 15,-5 0-5-15,1 0 0 16,-3 0 1-16,1 0 4 15,-3 0-6-15,0 0 0 16,2 0 9-16,0-2-9 16,0 2 0-16,0 0 0 15,3 0 1-15,-1 0 9 16,-2 0 5-16,0 0-15 16,0 0 0-16,-2 0 0 15,0 0 0-15,0 0 0 0,0 0-1 16,0 0-18-16,0 0-106 15,-6 0-186-15,-7 0-516 0</inkml:trace>
  <inkml:trace contextRef="#ctx0" brushRef="#br0" timeOffset="60909.08">18822 6052 851 0,'0'0'199'16,"0"0"-80"-16,0 0 48 0,0 0-51 15,0 0-15-15,0 0 20 16,0 0-13-16,0 2-33 16,0-2-14-16,2 0-6 15,8 2 0-15,-2-1 8 16,8 2 18-16,0-3-8 15,3 0-25-15,4 0-3 16,-1 0-5-16,3 0-14 16,-4 0-9-16,0-8-4 15,-3-2-2-15,-5 0-3 16,-2-2-2-16,-4-5 5 16,-5 3-6-16,-2-4-5 15,0 0-22-15,0 2 0 16,0 0 11-16,-9 4 1 15,0 0-9-15,-2 2-7 0,3 2 6 16,-4 4-8 0,3 0-6-16,-1 0-3 0,-7 4-9 15,1 0 4-15,-3 0 32 16,-1 0 9-16,-5 4-5 16,-1 8 6-16,-3 4 1 15,0 2 0-15,0 2-1 16,2 2 14-16,5 3-14 15,4-3 0-15,6 1-7 16,4 0 5-16,4-1 2 16,1 0 10-16,3 2-9 15,0 0 6-15,0-2-7 0,3 0 2 16,5-2-2 0,3-4 20-16,3 0-5 15,1-6 1-15,1-2 2 0,3-2 13 16,6-4-1-16,4-2 5 15,2 0 10-15,5 0-17 16,3 0-7-16,-4-10-9 16,1 0-2-16,-3 0-3 15,-4 0 1-15,-4 2-2 16,-6 2 3-16,-3 2 0 16,-5 0 4-16,-4 0-12 15,0 2-1-15,-3 0 1 16,-2 0 0-16,3 0 0 0,-3 0 5 15,0 2-6-15,-2-2 0 16,2-2-34-16,0-2-136 16,-2 0-420-16</inkml:trace>
  <inkml:trace contextRef="#ctx0" brushRef="#br0" timeOffset="61436.43">19455 5883 1209 0,'0'0'287'16,"0"0"-54"-16,0 0-26 0,0 0-90 15,0 0-33 1,0 0 0-16,0 0 1 0,0-4-20 16,0 4-15-1,0 0-32-15,0 0-16 0,0 12 9 16,0 8 18-16,0 4 20 16,0 4-9-16,0 4 0 15,0-2-18-15,0-1-22 16,5-1 10-16,1-2-10 15,-2-4-1-15,-1-4 1 16,-1-2 0-16,0 0-6 16,-2-4-64-16,3-2-112 15,-3-2-285-15,0-4-263 0</inkml:trace>
  <inkml:trace contextRef="#ctx0" brushRef="#br0" timeOffset="61803.39">19314 6043 664 0,'0'0'496'0,"0"0"-396"0,0 0 16 15,0 0-13-15,0 0-27 16,0 0 27-16,0 0 18 16,0 0-48-16,5 0 7 15,2 0-25-15,4 0 30 16,6 3 37-16,10 1-36 15,4-4-2-15,6 0-38 16,0 0-34-16,1 0-12 16,-5 0-6-16,7-3-173 15,-11-5-344-15,-6 1-359 0</inkml:trace>
  <inkml:trace contextRef="#ctx0" brushRef="#br0" timeOffset="62237.5">19852 5885 396 0,'0'0'721'0,"0"0"-529"0,0 0 15 16,0 0 22-16,0 0-61 16,0 0-7-16,0 0-15 15,0-4-37-15,0 4-58 16,0 0-26-16,0 10-16 15,0 12 28-15,0 8 34 16,0 6-17-16,2 5-12 16,7-1 5-16,-1 2-35 15,6-6-3-15,-3-4-7 16,-2-6 9-16,0-6 1 16,-4-8-12-16,-1-4 0 0,-2-4-37 15,5-4-140-15,-3 0-346 16,-2-10-391-16</inkml:trace>
  <inkml:trace contextRef="#ctx0" brushRef="#br0" timeOffset="64119.82">20409 4542 798 0,'0'0'159'0,"0"0"-48"16,0 0 59-16,0 0-18 15,0 0 25-15,0 0 12 16,0 0-39-16,38 4-28 16,-32-4-36-16,3 0-26 15,0 0-13-15,4 0-16 16,1 0-1-16,1 0-9 15,3 0 2-15,2 0 3 16,5 0-3-16,-1 0 1 0,5 0-3 16,0 4-3-16,3 2 1 15,1-1-4 1,2 6 0-16,1 1 4 0,2 2-19 16,0 2 1-16,0 2 6 15,2 4-7-15,-3 0 0 16,2 2 0-16,-6-2 0 15,-2 2 0-15,-6-2 0 16,-5-2 1-16,-4 2-1 16,-6-1-1-16,-1-2-9 15,-2 4 10-15,-2 0 5 16,1 4-4-16,-1 0 0 0,-1 2 0 16,0 1 0-16,2 2 8 15,-4 2-4-15,0 2-5 16,0 2 0-16,-2 2-1 15,2-2 1-15,-2-1 0 16,0-1 0-16,2-2 1 16,-2 0 0-16,0 0 0 15,0 0 8-15,0 0 0 16,0 0 7-16,-4 4 2 16,-6 1-9-16,2-2 4 15,1 2-12-15,1-5-1 16,1-2 1-16,0-4 10 0,3-4-10 15,-2 0 0-15,-1-2 6 16,-1 0-6-16,-1 0-1 16,0 0 11-16,1 0-10 15,1 0-1-15,1-1 0 16,0-2 1-16,-1-2 5 16,0 1 2-16,-1-3-2 15,-1 3 1-15,-2 0 7 16,0 0 0-16,-2 3-14 15,0-3 1-15,2 0 5 16,0-2-5-16,3-2 7 16,1 0 0-16,-1-2-8 15,-4-2 0-15,2 2 0 0,-5 0 1 16,-4 0 0-16,2 2 0 16,-3-4 12-16,2 2-10 15,1-2-2-15,2-2-1 16,1 0 0-16,4-2 1 15,1 1 0-15,3-4 0 16,-1 3-1-16,0-2 6 16,-1 1-4-16,1-2-1 15,-1 1-1-15,-1 0 1 16,0 0 0-16,-2 0 1 16,3 0-2-16,-4 0 1 15,4 1 7-15,2-4-7 16,-1 3 7-16,1-1-7 15,2-3 11-15,2 0-11 16,-2 1 4-16,-1-1-4 0,0 2 0 16,1-2 14-1,0 2 2-15,2-2-8 0,0 0 1 16,0 0-1-16,0 0 5 16,-2 0 4-16,2 0-1 15,-2 2-8-15,-3 1-8 16,1 1 7-16,-2-3 7 15,1 3-8-15,2-1-5 16,1-3 11-16,0 2-5 16,2-2-1-16,0 0 4 15,-2 0-2-15,0 0-8 16,-1 1 0-16,1 2 7 0,0-2-7 16,0 2 5-16,0-3 1 15,2 1-1-15,0-1 8 16,0 0 3-16,0 0 0 15,0 0 1-15,0 0-3 16,0 0 4-16,0 0-7 16,0 0 0-16,0 0-10 15,0 0 7-15,0 0-2 16,0 0-7-16,0 0 0 16,0 0-8-16,0 0-16 15,-7 0-45-15,-2-8-119 16,-9-3-747-16</inkml:trace>
  <inkml:trace contextRef="#ctx0" brushRef="#br0" timeOffset="66615.53">5231 9677 803 0,'0'0'347'16,"0"0"-185"-16,0 0 16 15,0 0-13-15,0 0-53 16,0 0-7-16,-4 2 8 16,4-2 2-16,0 0-9 15,0 0-12-15,0 0-8 16,0 0-3-16,0 0-7 15,0 0-15-15,0 0-10 16,0 0-10-16,0 0-9 0,0 0-2 16,0 0 1-16,0 0-12 15,0 0-2-15,0 0-9 16,0 0-8-16,4 0 0 16,7 0 15-16,1 0 2 15,1 0 1-15,0 0-4 16,5 0-12-16,0 0 5 15,4 0 2-15,2 0 0 16,5 0 5-16,3 0-2 16,-1 0 0-16,-4 0-3 15,-5-2-8-15,-7 0 7 16,-3 2-8-16,-6 0 12 16,-1 0-11-16,-3 0 1 0,-2 0 5 15,0 0-1 1,0 0 5-16,0 0 2 0,0 0-1 15,0 0 0 1,0 0 0-16,0 0-6 0,0 0 0 16,0 0 3-16,0 0 1 15,0 0 1-15,0 0-2 16,0 0-2-16,0 0-1 16,0-2-6-16,0 2 0 15,0 0-49-15,0-2-86 16,0 0-120-16,-2-4-354 0</inkml:trace>
  <inkml:trace contextRef="#ctx0" brushRef="#br0" timeOffset="89154.75">16366 7874 222 0,'0'0'246'0,"0"0"-157"15,0 0 11-15,0 0-35 0,-6-4-5 16,6 4 2-16,0 0-1 16,0 0 10-16,0 0-9 15,0 0-9-15,0 0 2 16,0 0-5-16,0 0-3 15,0 0-5-15,0-2 2 16,0 2-6-16,0 0-2 16,0 0 0-16,0 0 8 15,0 0-5-15,0 0 6 16,0 0-10-16,0 0 0 16,0 0-6-16,0 0 3 15,0 0-1-15,0 0 8 0,0 0 5 16,0 0-9-16,0 0 3 15,0 0-10-15,0 0-12 16,0 0 3-16,0 0-6 16,0 0 5-16,0 0-3 15,0 0 11-15,0 0-10 16,0 0-9-16,0 0 3 16,0 0-9-16,0 0 10 15,0 0-4-15,0 0 4 16,0 0-10-16,0 0-1 15,0 0 0-15,0 0 1 16,0 0 5-16,0 0 7 16,4 0 18-16,8 0 19 0,3 0-3 15,1 0 12 1,-1 0-16-16,4 2-16 0,-2 0 9 16,-1-2-11-16,1 2-6 15,1-2-1-15,-1 0-8 16,0 3 5-16,-1-3-4 15,-1 0-10 1,-1 0 13-16,-6 0-2 0,1 0-11 16,-5 0 5-16,1 0-5 15,-2 1-1-15,1 2-2 16,3-3 2-16,-1 1 0 16,5 2 0-16,1-2 6 15,1 1-6-15,1 0 1 0,-4 0 0 16,1-2-1-1,-1 0 1-15,-4 3-1 0,-1-3 1 16,-3 0-1-16,0 1 0 16,-2-1-1-16,2 0 2 15,-2 0-1-15,0 0 0 16,0 0-1-16,0 0 1 16,0 0 0-16,0 3 0 15,0-3-1-15,0 0-5 16,0 0 0-16,0 0-4 15,0 0-45-15,0 0-64 16,-2 0-76-16,-13 1-88 0,-6-1-87 16</inkml:trace>
  <inkml:trace contextRef="#ctx0" brushRef="#br0" timeOffset="89922.92">16547 7646 860 0,'0'0'237'16,"0"0"-44"-16,0 0 1 16,0 0-32-16,0 0-33 15,0 0-19-15,0 0-4 0,0 0-7 16,0-2 7-16,0 2-4 16,0 0-1-16,0-2-19 15,0 2-15-15,0-2-8 16,0 2-4-16,0-2-1 15,0 2 0-15,0 0-10 16,0 0-6-16,0-2 2 16,0 2 9-16,0 0 2 15,0 0-9-15,0-3-2 16,0 3-5-16,0 0-1 16,0 0-10-16,0 0-16 15,0 0 2-15,0-1 10 16,0 1 1-16,0 0-8 15,0 0-5-15,0 0-1 16,0-2-6-16,0 2 5 16,0 0-6-16,0 0 1 0,0 0 5 15,0 0-5-15,0 0 0 16,0 0 0-16,0 0-1 16,0 0 0-16,0 0 0 15,0-2-20-15,0 2-4 16,0 0-1-16,0 0-4 15,0 0-19-15,0 0-18 16,0 0-22-16,0 0-55 16,-9 4-118-16,-7 8-479 0,-5-2-280 15</inkml:trace>
  <inkml:trace contextRef="#ctx0" brushRef="#br0" timeOffset="90656.83">16536 8175 595 0,'0'0'497'16,"0"0"-397"-16,0 0 10 15,0 0-4-15,0 0-48 16,0 0-8-16,0 0 18 16,0 0-11-16,0 0-9 15,0 0 4-15,0 0 8 16,0 0-9-16,0 0-5 16,0 0-27-16,0 0-19 15,0 0-13-15,0 6 12 16,0 2 1-16,2-2 6 15,1 0-4-15,-1-2 0 16,0-2 6-16,0-2 5 0,0 0 3 16,-2 0-1-1,2 0 39-15,-2 0 68 0,0 0 43 16,0-4-30-16,0-6-87 16,0 0-10-16,0 2-15 15,0 2 3-15,0 2-12 16,0 0-14-16,-2 4-14 15,0 0-7-15,-2 0-1 16,-7 0-83-16,-3 0-125 16,1 2-421-16</inkml:trace>
  <inkml:trace contextRef="#ctx0" brushRef="#br0" timeOffset="91761">12898 8271 215 0,'0'0'812'0,"0"0"-626"16,0 0-4-16,0 0 36 16,0 0-49-16,0 0-46 15,0 0-15-15,2 0-4 16,-2 0-20-16,0 0-16 15,0 0-13-15,0 0-11 16,4 0-1-16,7 0-10 16,5 0-2-16,7 0 12 15,6 0 14-15,4 0-18 0,3 0-17 16,-3 0-15 0,0 0 5-16,-1 0-1 15,-6 0-11-15,-3 0-1 0,-8 0-25 16,-6 0-61-16,-9 0-158 15,0 3-295-15,0 1-100 0</inkml:trace>
  <inkml:trace contextRef="#ctx0" brushRef="#br0" timeOffset="92153.83">12929 8434 738 0,'0'0'260'16,"0"0"-124"-16,0 0 29 15,0 0-28-15,0 0-12 16,0 0 28-16,0 0-12 15,2 0-15-15,-2 0-36 16,2 0-1-16,3 0-9 16,3 0-4-16,11 0 20 15,1 0-6-15,6 0-27 16,5 0-7-16,3-4-9 0,2 0-21 16,-5 0-14-16,2 0-3 15,-6 4-8-15,0 0 0 16,-7 0-1-16,-4 0-20 15,-6 0-76-15,-10 0-185 16,0 6-411-16,0-2-859 0</inkml:trace>
  <inkml:trace contextRef="#ctx0" brushRef="#br0" timeOffset="93313.95">13105 8107 707 0,'0'0'264'0,"0"0"-142"16,0 0-2-16,0 0-32 15,0 0-15-15,0 0-8 16,0 0-2-16,0-6-4 15,0 6 7-15,3-2 15 16,3 2 19-16,-2-2-14 16,5 2-22-16,1 0-14 15,5 0 22-15,5 0-7 16,4 0-20-16,3 0-6 16,6 10-2-16,1 0-5 15,4 2-7-15,-2-2-11 16,-3 2-2-16,-2-2-6 15,-4 0-6-15,-5-2 7 0,-4-2-7 16,-4-2 0 0,-8-2 5-16,-2 0-4 0,-1-2 4 15,-3 0 13-15,0 0 19 16,0 0 7-16,0 0-2 16,0 0-6-16,0 0 1 15,0 0-13-15,0 0-1 16,0 0-8-16,0 0-1 15,0 0 2-15,0 0 2 16,0 0-18-16,-3 6 0 16,-7 2 0-16,-11 6 15 15,-6 8 7-15,-4 6-10 16,-2 11-11-16,-3 1 8 16,3 2 0-16,2 0-9 15,2 0-1-15,6-2 0 0,3-6-11 16,7-6-9-16,4-8 4 15,5-8 17-15,1-4-6 16,3-4 5-16,0-4 0 16,0 2 0-16,0-2 0 15,0 0 1-15,0 0 0 16,0 0 2-16,0 0 5 16,0 0-7-16,0 0 1 15,0 0 0-15,0 0 0 16,0 0 0-16,0 0-1 0,0 0-1 15,0 0 1 1,0 0-1-16,0 0 0 0,0 0 0 16,0 0-1-16,0 0 1 15,0 0-5-15,0 0 4 16,0 0-5-16,0 0 6 16,-2 0-1-16,2 4 1 15,-2 3-6-15,-1-2 7 16,1 1 10-16,0-2-10 15,2 0-2-15,0-4 0 16,0 3 2-16,0-3 0 16,0 0 10-16,0 0-10 15,0 0 0-15,0 0 1 16,0 0-1-16,0 0 0 16,0 0 1-16,0 0-1 0,0 0 0 15,0 0 0 1,0 0 2-16,0 0-1 0,0 0 11 15,0 0-11-15,0 0 0 16,0 0 7-16,0 0-8 16,0 0-1-16,0 0-63 15,-4 0-102-15,2 0-221 16,-3 0-513-16</inkml:trace>
  <inkml:trace contextRef="#ctx0" brushRef="#br0" timeOffset="94803.85">14662 7870 684 0,'0'0'613'0,"0"0"-462"16,0 0 28-16,0 0 51 15,0 0-50-15,0 0-34 16,0 0-6-16,0 0-25 16,0 0-35-16,0 0-10 15,0 0-8-15,0 0-8 16,0 0-9-16,0 0-11 16,0 0-18-16,0 0-16 15,0 8-17-15,0 9 7 16,0 5 10-16,-4 8 2 15,-2 2-2-15,1 2-2 16,3-2-95-16,-1-4-67 0,1 0-108 16,-3-10-277-16,3-8-365 15</inkml:trace>
  <inkml:trace contextRef="#ctx0" brushRef="#br0" timeOffset="95087.57">14836 7854 447 0,'0'0'1375'0,"0"0"-1146"16,0 0-94-16,0 0 20 15,0 0-74-15,0 0-51 16,0 0-15-16,0 23 43 16,0-1 4-16,-2 6-42 15,-5-1-6-15,0 4-6 16,1-3-8-16,-5 4-22 16,2-8-154-16,-2-6-459 0</inkml:trace>
  <inkml:trace contextRef="#ctx0" brushRef="#br0" timeOffset="97670.57">17606 7692 1084 0,'0'0'319'0,"0"0"-66"16,0 0-8-16,0 0-88 16,0 0-45-16,0 0-19 15,0 0-16-15,2-12-22 16,-2 12-11-16,0 0-2 15,0 0-10-15,0 0 7 16,0 0-6-16,0 0 0 16,0 0-1-16,0 0-17 15,0 0 2-15,0 0-4 16,0 0-4-16,0 0-2 16,0 0 2-16,0 0-9 15,0 0-7-15,0 8-15 16,2 12 22-16,0 8 25 0,1 2-13 15,1 2 0-15,0 2 0 16,1 1-12-16,0-3 17 16,-3-4-11-16,2-2 5 15,-1-4 0-15,-1-4 2 16,0-6-7-16,-2-4-5 16,2-4 0-16,-2-4-1 15,0 0 6-15,0 0 5 16,0 0-1-16,0 0-4 15,0 0 3-15,0 0-9 16,2 0-37-16,-2-4-80 16,2-8-182-16,-2-3-1035 0</inkml:trace>
  <inkml:trace contextRef="#ctx0" brushRef="#br0" timeOffset="98382.03">17445 8155 842 0,'0'0'336'0,"0"0"-170"0,0 0 38 15,0 0-38 1,0 0-48-16,0 0-5 0,0 0-12 16,0 0-13-16,0 0-25 15,0 0-5-15,0 0-9 16,0 0 0-16,0 0 0 15,0 0-9-15,0 0 0 16,0 0-3-16,0 0-12 16,3 0-4-16,3 0-6 15,7 0 3-15,8 0 23 16,6 0-2-16,4 0-3 16,6 0-9-16,5 0-3 15,8 0 4-15,1 0-4 16,2-4-14-16,1-2 4 0,-5 0-5 15,-5 0-8-15,-8 2 0 16,-11 2 9-16,-9 0-9 16,-12 2-1-16,-2 0 6 15,-2 0-5-15,0 0-1 16,0 0 7-16,0 0-1 16,0 0-5-16,0 0-1 15,0 0-2-15,0 0-4 16,0 0-34-16,0 0-108 15,0 0-206-15,-2 0-652 0</inkml:trace>
  <inkml:trace contextRef="#ctx0" brushRef="#br0" timeOffset="99154.43">17839 8406 584 0,'0'0'520'0,"0"0"-346"0,0 0 20 16,0 0 4-16,0 0-51 15,0 0-12-15,0 0-11 16,0-5-32-16,0 5-18 16,0 0-14-16,3 0-1 15,-3 0-8-15,0 0-23 16,0 0-1-16,2 9-20 15,0 11 45-15,1 8 26 16,-1 6-37-16,0 4-11 16,-2 0-3-16,2 0-2 0,-2-2-4 15,3-3-12-15,-1-8-7 16,-2-4 5-16,2-7-6 16,-2-4 6-16,0-6-6 15,2-2 0-15,-2 0 6 16,0-2-5-16,0 0-1 15,0 0-1-15,0 4 1 16,2-3-1-16,-2 6 1 16,0-3 10-16,2 0-11 15,-2-1 0-15,0-3 0 16,3 3 0-16,-3-3 1 16,0 0 4-16,0 0-5 15,0 0 0-15,0 0 0 16,0 0 1-16,0 0-1 15,0 2 2-15,0-2-1 0,0 0 0 16,0 0 0-16,0 0 1 16,0 0-2-16,0 0 0 15,0 0-5-15,0 0 5 16,0 0 1-16,0 0 0 16,0 0 1-16,0 0 4 15,0 0-5-15,0 0 11 16,0 0-12-16,0 0-5 15,0 0-21-15,0-6 0 16,0-22-101-16,0 2-150 16,0-2-492-16</inkml:trace>
  <inkml:trace contextRef="#ctx0" brushRef="#br0" timeOffset="100120.63">18435 7904 59 0,'0'0'840'0,"0"0"-648"0,0 0 6 16,0 0 4-16,0 0-65 15,0 0-18-15,0 0 0 16,0 0-17-16,0 0-10 16,0 0-8-16,0 0-7 15,0 0-16-15,0 0-7 16,0 0-3-16,0 0-8 15,0 0-6-15,0 0-10 16,2 0 4-16,7 0-10 16,4 0 31-16,7 0 15 15,7 0-21-15,2 0-15 16,2 0-11-16,0 0-5 16,5 0-14-16,1 0 12 15,-1-5-5-15,3-2 2 0,-6 1-9 16,-6 1 5-16,-6 1-4 15,-7 1 4-15,-7 1 3 16,-5 2 7-16,-2 0 2 16,0 0 2-16,0 0-9 15,0 0-2-15,0 0-8 16,0 0-1-16,0 0 0 16,0 0-27-16,0 0-52 15,-2 0-70-15,-11 0-177 16,-1 0-582-16</inkml:trace>
  <inkml:trace contextRef="#ctx0" brushRef="#br0" timeOffset="101362.65">19624 7718 613 0,'0'0'359'0,"0"0"-256"0,0 0 0 15,0 0 8-15,0 0 10 16,0 0-7-16,0 0-7 15,47 18 22-15,-29-18-26 16,0 0-7-16,4 0-1 16,2 0-11-16,1-2-14 15,2-4-20-15,2-2-19 16,2 0-10-16,-4-2-8 16,0 0-4-16,-6 0-3 0,-3 0 0 15,-7 0-5 1,-1 0 13-16,-6-2-4 0,-2-2-10 15,0 0 0-15,-2-1-1 16,0 1 0-16,0 3-29 16,0 0 29-16,-4 3-40 15,-4 2 7-15,-4 2 1 16,-1 3 14-16,-8 1 3 16,-1 0 6-16,-2 0-10 15,-3 0 20-15,-2 10 0 16,-2 2 11-16,2 2-2 15,2-2 4-15,2 0-12 16,6 1 11-16,-1 0-3 16,-1-1 10-16,4 2 2 15,-1 2-2-15,1 2 12 0,-2 4-25 16,3 0 13 0,3 2-4-16,0 2-7 0,2 2 3 15,2 0-9-15,0 1 4 16,0 0 0-16,2-3 0 15,3-1-5-15,2-5 1 16,2-4-1-16,0-4 0 16,0-2 0-16,6 2 15 15,5-4-5-15,3 2 2 16,1 0 2-16,3-4-8 16,1 0 4-16,0-2-5 15,6-4 3-15,2 0 4 16,2 0-1-16,2 0-5 15,2 0-1-15,-2 0-5 0,-2-6 7 16,0 2-7-16,-2-2 5 16,0 2-5-16,-1-2 0 15,1-3-1 1,2 2 6-16,-2-1-5 0,0 0-1 16,-1 0 1-16,-3 2 0 15,-6 0 0-15,-6 2 0 16,-1 2 6-16,-8 2-7 15,0 0 8-15,-2 0 5 16,0 0 2-16,0 0 9 16,0 0 1-16,0 0-5 15,0 0-13-15,0 0-5 16,0 0 2-16,0 0-4 16,0 0 0-16,0 0 0 15,0 0-8-15,0 0-29 0,0 0-229 16,-7 0-616-16</inkml:trace>
  <inkml:trace contextRef="#ctx0" brushRef="#br0" timeOffset="102404.33">19480 8242 409 0,'0'0'244'0,"0"0"-39"16,0 0 31-16,0 0-36 15,0 0-47-15,0 0-12 16,0 0-10-16,-3 0-30 16,3 0-22-16,0 0-7 15,0 0 1-15,0 1-2 16,0-1-8-16,0 0-10 16,0 0-13-16,0 0 6 15,0 0 0-15,0 0-21 16,0 0 2-16,9 0 28 15,11 0 7-15,5 0-1 0,4 0-19 16,4 0-5 0,0 0-13-16,3 0-12 15,2 0 0-15,2 0-11 16,2 0 8-16,5 0-3 0,0 0-6 16,2 0 0-16,1-1 1 15,-2-3 0-15,-3 1-1 16,-1-1 1-16,-4 2-2 15,-1 0 2-15,-4 0-1 16,-4 2 0-16,1 0 1 16,-1-2-1-16,2 2 1 15,0 0-1-15,5 0 1 0,2-2 1 16,1 2-1 0,1-1 0-16,-3-2 0 0,0-1-1 15,-3 2 0-15,-3 2-1 16,0-2 1-16,-2 0-1 15,1 2-4-15,-3-2 5 16,-3 0 1-16,-3 0-1 16,-6 0 1-16,-3 0 0 15,1 0 0-15,4 0 0 16,-2 0 5-16,5 0-6 16,-1 2-2-16,-2-2 2 15,-5 2 0-15,-3 0 0 16,-5-2 1-16,2 2 5 0,-2 0-5 15,1 0-1-15,-3 0 0 16,2 0 0-16,-3 0 1 16,-1 0 8-1,-2 0 2-15,0-2 5 0,0 2 9 16,0 0 10-16,0 0-10 16,0 0 2-16,0 0-9 15,0 0-8-15,0 0-8 16,0 0-2-16,0 0-50 15,-9 0-153-15,-13 0-392 16,-6 2-633-16</inkml:trace>
  <inkml:trace contextRef="#ctx0" brushRef="#br0" timeOffset="103539.73">19526 8654 675 0,'0'0'338'0,"0"0"-215"16,0 0 2-16,0 0-34 16,0 0-36-16,0 0 6 15,0 0 12-15,7 0 14 16,-5 0 20-16,2 0-15 16,4 0 6-16,2 0 38 15,3 0-18-15,6 0-31 16,1 0-30-16,5 0-8 15,1 0-10-15,0-1-12 16,3-6-2-16,1-1-12 16,-4 1 2-16,-1-2-13 15,-2 1 9-15,-8-2 1 0,-2 2-3 16,-4-2 6-16,-4-2-7 16,-1 0 0-16,0-4-2 15,-4 2 2-15,0 0-8 16,0 2 0-16,0 0 0 15,0 4-5-15,-6 0-1 16,-3 2-26-16,-5 0 18 16,-1 4 0-16,-3 2-9 15,-5 0-5-15,2 0 9 16,-6 0 17-16,2 0 2 16,-2 10 0-16,0 0 0 15,1 4 1-15,0 0-1 0,1 4 1 16,0 4-1-1,1 2 0-15,1 2 1 0,4 3-1 16,0 0 0-16,6 1 7 16,5 1-6-16,3-5 0 15,2 0-1-15,3-2 6 16,0-2-6-16,0-4 10 16,10-2-9-16,3-2 9 15,3 0-4-15,3-4 8 16,6-4-4-16,2 0 15 15,2-2-7-15,4-2-6 16,3 0 10-16,1-2-16 0,4 0 0 16,-1 0-5-1,-2 0 13-15,-3 0-14 0,-8-4 0 16,-4-2 6-16,-6 0-5 16,-5 2 6-16,-6-2 12 15,-2 2 8-15,1 2 6 16,-3-2-18-16,-2 2-6 15,2 2-8-15,-2 0-1 16,0-2-5-16,0-4-67 16,0 2-100-16,0-4-607 0</inkml:trace>
  <inkml:trace contextRef="#ctx0" brushRef="#br0" timeOffset="104004.2">20320 8498 1086 0,'0'0'335'0,"0"0"-148"15,0 0 82-15,0 0-114 16,0 0-57-16,0 0 4 16,0 0-14-16,0-4-31 0,0 4-26 15,0 0-20-15,0 6 1 16,0 10 22-16,0 4 49 15,2 6-23-15,2 2-17 16,0 0-22-16,3 0-3 16,3-2-4-16,-4 1-5 15,1-5-1-15,-1-4-7 16,-2-2 5-16,2-4-6 16,0-4-1-16,-2 0-32 15,1 0-46-15,-1 0-83 0,0 0-165 16,-4-6-426-16</inkml:trace>
  <inkml:trace contextRef="#ctx0" brushRef="#br0" timeOffset="104351.49">20162 8672 978 0,'0'0'398'16,"0"0"-245"-16,0 0 65 15,0 0-66-15,0 0-87 16,0 0-1-16,0 0 18 16,29-1 35-16,0 1-6 15,8 0-24-15,3-4-45 16,0 1-20-16,1-1-19 16,-4 1-3-16,-1-12-166 15,-9 4-411-15,-12-2-640 0</inkml:trace>
  <inkml:trace contextRef="#ctx0" brushRef="#br0" timeOffset="104689.24">20761 8422 1498 0,'0'0'233'0,"0"0"-91"0,0 0 22 16,0 0-101 0,0 0-32-16,0 0 26 15,0 0 78-15,18 60-19 16,-14-34-12-16,-2 2-27 0,3 4-29 15,-1-2-8-15,0 0-6 16,4-1-22-16,-4-8-3 16,0 1-9-16,-2-5-18 15,1-3-117-15,-1-5-167 16,-2-6-544-16</inkml:trace>
  <inkml:trace contextRef="#ctx0" brushRef="#br0" timeOffset="106521.16">21182 7257 728 0,'0'0'301'16,"0"0"-177"-16,0 0 43 15,0 0-41-15,0 0-59 16,0 0 20-16,0 0 25 16,23 1 4-16,-13 2-26 15,3-3-22-15,1 2-13 16,1 2-17-16,4 0-8 16,3 0 8-16,2 4 1 0,3 2 2 15,2 2-23-15,0 2-10 16,0 4-2-16,0 2 6 15,0 4-12-15,-2 4 1 16,0 2 4-16,-4 2-4 16,0 0 5-16,-1 3 3 15,-1-3 1-15,-2 0-9 16,-1-1 24-16,0-2-11 16,-4 1 14-16,1-2-21 15,-4 0 4-15,-2 0 5 16,-2 2-15-16,-3 0 7 15,0 2 5-15,-4 0-5 0,0 3 6 16,0-2-8-16,0 2 9 16,0-1-7-16,0 0-1 15,-4 0-5-15,-3 2-1 16,3-2 9-16,0 0-10 16,-1-1 0-16,3-4 1 15,0 1-1-15,-3-3 0 16,0 1 0-16,-1-2 10 15,-3 0-3-15,2-2-7 16,0-2 1-16,3-2 0 0,0-2 5 16,2 0-6-1,2 2 1-15,-2 0 6 0,2 2-6 16,-3 2 3-16,1-2-4 16,-2 0 0-16,-1-2 1 15,-4 1 0-15,0-2-1 16,-2 3 0-16,0 1-2 15,-2 1 2-15,-1 0 0 16,1 0 7-16,1-4-7 16,4-2 1-16,-1-2 5 15,0-4-4-15,2 0 0 16,3-2-1-16,-3 0 9 16,-2-2-9-16,0 2-1 0,0 2 0 15,-2 0 6 1,0 0 10-16,2-2-7 0,0 0-8 15,1-2-1-15,-2 1 2 16,2-4 1-16,-1 1-3 16,1-2 0-16,-2 3 0 15,-1-2 7-15,-1 1-1 16,-3 2-3-16,-1 1 3 16,1 0 4-16,1 0-8 15,3-1-1-15,0 0 0 16,4-2 14-16,-2-2-15 15,3 0-1-15,-1 2 0 16,1-2 0-16,-4 1 0 16,4 2 1-16,-1-3 1 15,1 2-1-15,1-4 0 0,-2 2 0 16,3 0 0-16,-1 0 1 16,-1 0 8-16,2 0-9 15,-2 0 0-15,2 0 1 16,0-1 0-16,-1 0 0 15,1 1 0-15,2-2 0 16,2 0 6-16,-2 0-6 16,2-2 1-16,-2 0 4 15,2 0 11-15,0 0 10 16,0 0-18-16,0 0 2 16,0 0 2-16,0 0 4 15,0 0 0-15,0 0-3 16,0 0-1-16,0 0-4 15,-3 0-9-15,-8-4-10 16,0-6-114-16,-5-7-449 0</inkml:trace>
  <inkml:trace contextRef="#ctx0" brushRef="#br0" timeOffset="108480.39">17579 7317 601 0,'0'0'188'0,"0"0"-87"15,0 0 28-15,0 0-41 16,0 0-23-16,0 0 23 15,0 0 9-15,-45 0-47 16,36 0 8-16,-1 0 17 16,0 0-5-16,-1 0 22 15,0 0-29-15,-2 0-6 16,-9 0-8-16,-5 0 63 16,-2 4-32-16,-2 2-16 15,2 0-11-15,2 0-15 16,7 2-14-16,0-2-8 0,4 2 0 15,3 2-15-15,-1-2 10 16,3 4-10-16,-2 2 4 16,-3 4-4-16,-2 4 12 15,-1 4 32-15,-4 0-26 16,3 2 2-16,0-1-20 16,2-1 31-16,3 0-7 15,1-4-24-15,3 2 16 16,3 2-11-16,-2 0 1 15,4 4 4-15,-1 4 3 16,-2 2-6-16,2 2 4 0,3 3-5 16,2-1-5-1,-1-4 10-15,3-3-6 0,0-4-6 16,0-1 16-16,0-2-8 16,0-2 1-16,5 0 0 15,-1 0 1-15,3 0-2 16,0 0 2-16,0 3-3 15,1 0 7-15,2 1-8 16,-2 3 3-16,3-1-9 16,-2-2 0-16,0 0 1 15,2-2-1-15,-2-2 9 16,0-2-8-16,2 0 5 0,2 0-6 16,1 2 1-1,3 4 5-15,4 0 10 0,1 2-8 16,-1-2-2-16,-2 1 0 15,-1-5-6-15,-3-5 0 16,2-1 10-16,-5-1-3 16,0-3-5-16,-5-2 7 15,1 0-8-15,-3-2 8 16,1 2 6-16,2-2-13 16,-2 0 14-16,3 0-9 15,1 2 10-15,2 0-1 16,3 0 2-16,1 0-3 15,2 2-14-15,-2-2 1 0,4 0 5 16,-3 0 2 0,6-2-9-16,2 0 0 0,4 0-6 15,4 0 6 1,2 1 9-16,3 0 10 16,0-1-9-16,-3 1-2 0,-6-2-7 15,-4 0 0-15,-7-1 8 16,-7-1-8-16,-2 0-1 15,0-2 0-15,-4 0 2 16,-1-1-1-16,0-3 0 16,-2 2 0-16,1-3 5 15,-1 1-5-15,0-1-1 16,-2 0 1-16,0 0 5 16,3 3 0-16,-1-1-5 15,0 0 8-15,3-2-8 0,-1 2 0 16,0-1 5-16,3-1-5 15,-3 3 6-15,1-2-1 16,0-1 3-16,-1 0-1 16,-4 3-7-16,2-3 5 15,-2 0-4-15,0 0-1 16,0 0 14-16,0 0-14 16,0 0 15-16,0 0-2 15,0 0-4-15,0 0-4 16,0 0 0-16,0 0-5 15,0 0 8-15,0 0-7 16,0 0 5-16,0 0-7 16,0 0 6-16,0 0 0 15,0 0 0-15,0 0-5 16,0 0 0-16,0 0-1 16,0 0 0-16,0 0-54 15,0 0-108-15,0 0-376 0,0 0-898 16</inkml:trace>
  <inkml:trace contextRef="#ctx0" brushRef="#br0" timeOffset="111481.43">16449 10487 692 0,'0'0'311'0,"0"0"-87"15,0 0-18-15,0 0-42 16,0 0-44-16,0 0 2 15,0 0 0-15,-4 0-30 16,4 0-7-16,0 0-20 0,0 0 11 16,0 0 9-16,0 0 6 15,0 0-15-15,0 0-9 16,0 0-17-16,0 0-8 16,0 0-20-16,0 0-2 15,0 0-13-15,0 0-7 16,0 0 1-16,6 0-1 15,13 0 28-15,0 0 6 16,8 0 2-16,2 0-9 16,0-2-6-16,2 0-12 15,-2-4 9-15,2 2-5 16,-2 0-2-16,-4-2-4 0,-5 2 5 16,-4 0-12-16,-6 0 6 15,0 2-5-15,-6 2 0 16,-2-2 6-16,-2 2-6 15,3-2 4-15,-3 2-5 16,2-2-1-16,2 0 1 16,0 0 0-16,1 0-43 15,2 0-19-15,2 0-18 16,-3-2 7-16,1 2-6 16,-2 0 0-16,-3 2-19 15,-2-2-121-15,0 2-282 16,-2 0-356-16</inkml:trace>
  <inkml:trace contextRef="#ctx0" brushRef="#br0" timeOffset="111898.69">16623 10239 413 0,'0'0'973'0,"0"0"-682"0,0 0-38 16,0 0-26-16,0 0-82 15,0 0-50-15,0 0 10 16,0-8-15-16,0 8-8 16,0-2-8-16,0-1-5 15,0 3-2-15,0-1-6 16,0 1 2-16,0 0-14 16,0 0-19-16,0 0-7 15,0 0-13-15,0 0-10 16,0 0 0-16,0 0-59 15,0 0-81-15,-11 10-117 16,0 9-398-16,-2 3-104 0</inkml:trace>
  <inkml:trace contextRef="#ctx0" brushRef="#br0" timeOffset="112548.78">16655 10762 601 0,'0'0'259'0,"0"0"-109"15,0 0 9-15,0 0-8 16,0 0-24-16,0 0-10 16,0 0-1-16,2 0-6 15,-2 0-11-15,0 0 20 16,0-2 8-16,0 2 0 15,0 0-19-15,0 0-28 16,0 0-23-16,0 0-26 16,0 0-17-16,0 0-4 0,0 0-4 15,0 0-6-15,0 0-8 16,0 0 7 0,0 0-6-16,0 0 7 15,0-2 5-15,2 0-5 0,0-2 0 16,0-2 12-16,5 0-1 15,-3-2-10-15,-2 2 11 16,-2 0-4-16,0 4-8 16,0 2-9-16,0 0-50 15,-6 0 6-15,-7 0 53 16,-1 2 7-16,5 4-7 16,3-2 0-16,4 0 0 0,2-4 0 15,0 2 0-15,0-2 10 16,0 0 8-16,0 0 0 15,0 0-3-15,0 0 1 16,0 0-6-16,-5 0-10 16,-13 0-58-16,3 0-461 15,-3 0-878-15</inkml:trace>
  <inkml:trace contextRef="#ctx0" brushRef="#br0" timeOffset="114156.25">17664 9779 525 0,'0'0'671'16,"0"0"-495"-16,0 0-39 16,0 0-11-16,0 0-67 15,0 0-16-15,0 0 25 16,-54 27 18-16,40-19 8 16,1-1-20-16,3 4-38 15,-2-1 3-15,1 2-15 16,-1 3 4-16,-1 3 13 15,-2 5-4-15,-1 3 14 16,1 4-7-16,-1 6-2 16,3 2-4-16,1 4-11 15,2 2-15-15,1 2 4 16,1 3 11-16,2 1-15 0,2 0-3 16,-1-2 1-16,3-4 5 15,0-2-8-15,2-6 4 16,0-3-11-16,0-4 0 15,0 0 0-15,0-1 0 16,0-2 0-16,4 2 1 16,7-2 0-16,1 2 0 15,1-2 5-15,-2-2-6 16,3 0 1-16,-4 0 10 16,2-4-11-16,-3 0 0 15,2-2-6-15,0 0 6 16,2-2 0-16,2 1 1 15,1-2-1-15,1-1 0 0,-2 0 1 16,-2 1-1 0,-2-1 0-16,0-3 0 0,-2 4 1 15,0-5-1-15,2 1 0 16,-2 0 7-16,0-1-5 16,0 0-2-16,2-2 0 15,1-2 9-15,-2 0-8 16,1 0-1-16,3 0 1 15,-3 0 0-15,3 0 10 16,-1-2-2-16,1 0 4 16,-1 0 5-16,2-2 1 15,1 0-13-15,-1 2 6 0,-1-2-10 16,-1 2-2-16,-4-2 1 16,0 2 0-16,0-2 5 15,-1 2 0-15,0 0 5 16,0 2-10-16,1 0-1 15,1 0 2-15,-2 0-2 16,3 0 2-16,1 2-2 16,-1 0 0-16,-1 0 0 15,2 0 0-15,-3-2-1 16,1 2 2-16,0-2-1 16,-1 0 0-16,-3-2 7 15,-2 3-7-15,3-6 0 16,-2 3 0-16,0-2 2 15,-3 0-2-15,2 0 1 16,0 0 0-16,1 0-1 0,-3 2 8 16,3-2 4-16,-3 0 4 15,0-2-6-15,-2 2 4 16,0-2-1-16,0 0 7 16,0 0 1-16,0 0 1 15,0 0-12-15,0 0 2 16,0 0-6-16,0 0 1 15,0 0-7-15,0 0-1 16,0-2-81-16,0-10-85 16,-9-6-666-16</inkml:trace>
  <inkml:trace contextRef="#ctx0" brushRef="#br0" timeOffset="115387.77">17989 10036 908 0,'0'0'225'0,"0"0"-87"16,0 0-19-16,0 0-44 15,0 0-15-15,0 0 15 16,0 0 27-16,0-10-10 16,0 10-4-16,0-2 5 15,0 2-9-15,0 0-10 16,0 0-9-16,0 0-11 16,0 0-5-16,0 0-9 15,0 0-28-15,0 2-10 16,0 14 12-16,2 6 69 15,0 6-14-15,2 2-28 16,2 4-6-16,-2 0-25 16,0 1 9-16,1-2-4 15,-1 2 3-15,2-3-3 0,-3-4-6 16,2-6 10-16,-3-6-11 16,-2-6-7-16,0-4 5 15,2-2 2-15,-2-4-7 16,0 0 0-16,0 0 11 15,0 0-3-15,0 0 1 16,0 0 2-16,0 0 7 16,0 0-10-16,2 0-3 15,-2 0 0-15,0 0-5 16,0 0 7-16,0 0 2 16,0 0-4-16,0 0 2 0,0 0-8 15,0 0 0 1,0 0-3-16,0 0-85 0,5-10-125 15,-3-4-705-15</inkml:trace>
  <inkml:trace contextRef="#ctx0" brushRef="#br0" timeOffset="117354.96">18704 10092 523 0,'0'0'254'0,"0"0"-80"15,0 0-8-15,0 0 11 16,0 0-24-16,0 0 12 16,0 0-36-16,4-12 1 15,-4 10-21-15,0 2-17 16,0 0-14-16,0 0-23 16,0 0-7-16,0 0-18 15,0 0 1-15,0 0-4 16,0 0 1-16,0 0-7 15,0 0-20-15,0 10 10 16,-6 10 29-16,-7 8 31 16,-3 4-40-16,3 0-4 0,2-1-15 15,1-4-12 1,2-2 6-16,1-5-6 0,3-4 0 16,-1-6-102-16,0-6-180 15,1-4-353-15,-3 0-254 0</inkml:trace>
  <inkml:trace contextRef="#ctx0" brushRef="#br0" timeOffset="117895.58">18521 10108 974 0,'0'0'312'15,"0"0"-98"-15,0 0-12 16,0 0-78-16,0 0-48 16,0 0-13-16,0 0-33 15,10-2-20-15,-4 10 67 0,5 9 38 16,3 1-36-16,1 1-10 16,5-1-4-16,1 3-14 15,-2-3-4-15,4 0-12 16,-6 0-10-16,-1-4-4 15,-5-2-9-15,-2-5-2 16,-2 0-9-16,-3-3 12 16,-4 0-12-16,2-2 11 15,-2 0-4-15,0-2-2 16,3 2 1-16,-3-2-6 16,2 2 0-16,2-2-1 15,0 0 1-15,4 2 6 16,0-2-7-16,3 0-57 15,3 2-59-15,1-2-72 16,-1 0-121-16,-5-2-363 0</inkml:trace>
  <inkml:trace contextRef="#ctx0" brushRef="#br0" timeOffset="119271.2">19221 10117 725 0,'0'0'290'15,"0"0"-202"-15,0 0 30 0,0 0 14 16,0 0 4-16,0 0 1 16,0 0 19-16,62 19-13 15,-48-19-14-15,3 0-4 16,2 0-24-16,2-1-16 16,2-10-15-16,2-1-21 15,-3 0-16-15,-2 0-12 16,-2-2-9-16,-5 0-1 15,-2 0-2-15,-4 0 2 16,-3 4-10-16,-4 0 0 16,0 2-1-16,0 2-7 15,0 0-45-15,-11 2-12 16,-5 0-10-16,-1 2 8 0,-1 0 39 16,-3 2 15-16,2 0 11 15,-3 0 0-15,1 4 1 16,0 6 0-16,-2 6-1 15,0 0 1-15,4 4 1 16,-1 0 6-16,4 2-1 16,0-2-5-16,6 3 6 15,0 0-5-15,6-1 7 16,-1 2-3-16,3 1 1 16,2-1 0-16,0-2-5 15,0-2 13-15,0-2-6 16,0-4 4-16,0-2-7 15,2-2 3-15,11-2 3 16,1-2 10-16,6-4 16 0,2 0-2 16,5-2-8-16,2 0-7 15,0 0 0-15,-4-2-5 16,-4-4 4-16,-4 0-1 16,-5 2 5-16,-2 0 3 15,-3 4-15-15,-5-2 2 16,-2 2-7-16,2 0-7 15,0-2 0-15,2 2 0 16,4 0-1-16,-2 0 0 16,3 0 0-16,2 0 1 15,0 0-1-15,0 0 1 16,-2 0-16-16,0 0-14 16,-2 0-16-16,-1 0-14 0,-1 0-8 15,-5 0-9 1,2 0 10-16,-2 0-9 0,0-4-114 15,2 0-293-15,-2 0-901 0</inkml:trace>
  <inkml:trace contextRef="#ctx0" brushRef="#br0" timeOffset="119870.8">19867 9974 137 0,'0'0'851'15,"0"0"-608"-15,0 0-35 16,0 0-2-16,0 0-45 16,0 0-24-16,0 0-4 15,0-4-25-15,0 4-19 16,0 0-36-16,0 0-15 16,0 4-14-16,0 12 40 15,0 2 0-15,0 6-18 16,0 2 2-16,0 0-8 15,0 0-18-15,2 0 11 16,0-2-11-16,3 1-7 16,-3-6 2-16,1-2-16 0,-1-3 8 15,0-5-9-15,3-2 0 16,-3-1 0-16,0-2 0 16,0-3-1-16,0-1-25 15,0 0-76-15,3 0-92 16,-3-9-312-16,0-5-955 0</inkml:trace>
  <inkml:trace contextRef="#ctx0" brushRef="#br0" timeOffset="120254.51">19745 10164 905 0,'0'0'332'0,"0"0"-199"15,0 0 18-15,0 0-46 16,0 0-40-16,0 0 20 15,0 0 20-15,0 0 13 16,0 0 6-16,0 0 6 16,0 0-29-16,13 0-15 15,7 0 10-15,7 0-15 0,2 0-34 16,2-2-21-16,-2-2-15 16,-2 0-11-1,-5 3-1-15,-4 1-45 0,-2-3-75 16,-1 2-95-16,-1-4-173 15,-8-1-383-15</inkml:trace>
  <inkml:trace contextRef="#ctx0" brushRef="#br0" timeOffset="120799.97">20251 9900 889 0,'0'0'385'0,"0"0"-136"0,0 0 22 16,0 0-67 0,0 0-63-16,0 0-38 0,0 0-32 15,0 0-35-15,0 16 21 16,0 8 49-16,0 2-26 15,0 4-17-15,0 2-1 16,0-2-6-16,2 2-21 16,7-2 1-16,-3-1-6 15,3-3-9-15,-4-5-2 16,-1-2-4-16,-1-5-4 16,-1-3 2-16,0-2-7 15,0-4 2-15,-2-1-7 0,2-1 4 16,-2-2-4-1,0-1 0-15,2 0 6 0,-2 0-7 16,0 0 1 0,0 0-1-16,0 0-15 15,0 0-120-15,0 0-347 0</inkml:trace>
  <inkml:trace contextRef="#ctx0" brushRef="#br0" timeOffset="124237.04">18016 10724 758 0,'0'0'263'0,"0"0"-178"15,0 0 43-15,0 0-1 0,0 0-59 16,0 0 1-16,0 0 14 15,-5 0 16-15,3 0 9 16,2 0-9-16,0 0-11 16,0 0-2-16,0 0-12 15,0 0-14-15,0 0-12 16,0 0-3-16,0 0-2 16,0 0-4-16,0 0 4 15,0 0-21-15,0 0 9 16,0 0-5-16,0 0 3 15,0 0-6-15,0 0-6 16,0 0-5-16,0 0 3 0,0 0-1 16,0 0-5-16,0-2 7 15,15 0-4-15,8 0 37 16,8 2 9-16,7-2-19 16,2 0-6-16,2 0-17 15,3 0-2-15,0 0-1 16,-1-4-5-16,1 2-8 15,-5-2 15-15,-5 0-14 16,-8 2 0-16,-7 0 0 16,-9 2 6-16,-6 0-6 15,-3 2 1-15,-2 0 4 16,0 0-5-16,0 0 5 16,0 0-6-16,0 0-57 15,0 0-50-15,0 0-69 16,0 0-162-16,0 0-371 0</inkml:trace>
  <inkml:trace contextRef="#ctx0" brushRef="#br0" timeOffset="125004.32">18338 10885 111 0,'0'0'828'0,"0"0"-623"16,0 0-16-16,0 0 8 15,0 0-25-15,0 0 5 16,0 0 6-16,0-7-18 0,0 7-29 16,0-2-25-1,0 2-19-15,0 0-25 16,0 0-11-16,0-2-15 0,0 2-5 15,0 0-2 1,0 0-7-16,0 0 2 0,0 0-2 16,0 0-7-16,0 0 6 15,0 0-25-15,0 0-1 16,0 0-15-16,0 14 5 16,0 6 10-16,0 7 22 15,0-1-16-15,0 3 3 16,0-2-3-16,0-1 2 15,3-2-8-15,0-2 1 16,-1-2 0-16,0-4 5 16,0-2-6-16,0-4 0 0,0 0 0 15,-2-4 1 1,3 0-1-16,-1-2 0 0,-2 0 0 16,2 0 1-16,0-2-1 15,0 2 1-15,0-2-1 16,-2 0 2-16,2 0 7 15,-2-2-9-15,0 0 1 16,0 0 0-16,0 0 10 16,0 0-4-16,0 0-1 15,0 0 5-15,0 0-2 16,0 0-8-16,0 0 11 16,0 0-11-16,0 0-1 15,0 0-6-15,0 0-61 0,10-4-87 16,-1-6-215-1,1-4-922-15</inkml:trace>
  <inkml:trace contextRef="#ctx0" brushRef="#br0" timeOffset="130388.48">22269 9968 443 0,'0'0'398'0,"0"0"-264"16,0 0-34-16,0 0 30 15,0 0-23-15,0 0 4 16,0 0 11-16,0 0 19 16,0 0-11-16,4 0-23 15,1 0-32-15,2 0 3 16,4 0 20-16,0 0-22 16,3 0 6-16,3 0-26 15,3 0-13-15,3 0 6 16,0 0-15-16,2 0-16 0,2 0-4 15,-4-4-1 1,-1 0-3-16,-5-2 2 16,-1 2-1-16,-5-2-4 0,-2-2 7 15,1 0-3-15,-4-2-9 16,3-2 7-16,-3 0-9 16,2 0 1-16,-4-1-1 15,0 2-2-15,0-1-4 16,-1 2-5-16,-3 2-9 15,0-1 20-15,0 1-17 16,0 0-7-16,0 1-7 16,-5 0-21-16,-3 1 0 0,-2 2 8 15,-3 0-2-15,-1 0 10 16,1 2 10-16,-2 2 2 16,-1 0 24-16,3 0 0 15,-3 0 2-15,1 0 5 16,-5 0-6-16,-1 9 10 15,0 2-2-15,-2 3-2 16,-2 4 17-16,1 3-11 16,2-2 3-16,2 3-8 15,-1 3 8-15,4-1-9 16,1 2 10-16,3 0-7 16,1 2 2-16,4-2-12 15,-1 0 21-15,3 0-6 16,0-4 0-16,4-2-14 15,0-2 14-15,2-4 2 0,0-2-16 16,0 1 16-16,0-2-9 16,0 1 5-16,0 1 2 15,6-3 3-15,2 2-12 16,3-2-5-16,3-2 19 16,3 0-5-16,7-2 2 15,3-2 10-15,5-2-6 16,1 0-1-16,2-2-7 15,-1 0-3-15,-1 0-2 16,0 0 2-16,-1 0-1 16,-3 0-1-16,0-4 1 15,-5-3 3-15,1 4 2 16,-6-1 6-16,-2 0-13 0,-5 0 8 16,-2 1 3-16,-6 2-1 15,3-2-1-15,-3 3 3 16,0-1-8-16,1-1 4 15,0 2-15-15,2 0 6 16,-3 0-5-16,-2 0-1 16,2 0 2-16,-1 0 4 15,-1 0 3-15,-2 0-8 16,0 0 11-16,0 0-6 16,0 0 0-16,0 0-6 15,0 0-1-15,0 0 0 16,0 0-87-16,-7 0-121 15,-11 0-410-15,-4 0-1229 0</inkml:trace>
  <inkml:trace contextRef="#ctx0" brushRef="#br0" timeOffset="131124.07">22115 10547 842 0,'0'0'300'0,"0"0"-121"16,0 0 11-16,0 0-82 16,0 0-56-16,0 0-17 15,0 0 11-15,0 0-4 0,0 0-3 16,0 0 16-16,0 0 16 15,0 0 11-15,0 0-2 16,0 0-10-16,0 0 0 16,0 0-7-16,0 0-6 15,0 0-1-15,0 0-14 16,0 0-20-16,0 0-15 16,0 0-6-16,0 0-1 15,0 0-5-15,0 0-42 16,-13 0-135-16,-1 0-386 15,-3-1-411-15</inkml:trace>
  <inkml:trace contextRef="#ctx0" brushRef="#br0" timeOffset="132505.07">20962 10337 722 0,'0'0'277'16,"0"0"-142"-16,0 0 55 0,0 0-47 15,0 0-37 1,0 0 9-16,0 0 11 15,2 0-15-15,-2 0-24 16,0 0-5-16,0 0-9 16,0 0-8-16,0 0-4 0,0 0 0 15,0 0-5-15,0 0-9 16,2 0-5-16,2 0-6 16,3 0-14-16,3 0 5 15,9 0 11-15,5 0 7 16,8 0 0-16,3 0-15 15,3 0-5-15,2 0 0 16,-2 0 4-16,0 0-13 0,-5-2-2 16,-2 2-5-16,-2-2-2 15,-6 2-6-15,-8 0 5 16,-3 0-6-16,-6-2 0 16,-1 2 6-16,-1 0-6 15,2-2 6-15,2 2 3 16,0-2-9-16,1 2 0 15,0-2 0-15,0 0-1 16,2 2 1-16,3-2-1 16,-3 2 1-16,0 0 0 15,-2-2 0-15,-2 0 0 16,-3 2 0-16,-2-2 0 16,-2 2 1-16,0 0 7 15,0 0-7-15,0 0 1 16,0 0-1-16,0 0 1 0,0 0 4 15,0 0-6 1,0 0-8-16,0 0 0 0,0 0 2 16,0 0-4-16,0 0-2 15,0 0 0-15,-6 0-4 16,-4 0 16-16,-1 0 12 16,-2 0-11-16,-1 0 7 15,-3 0-7-15,1 0 3 16,-3 0-4-16,-4 2-18 15,3 0 6-15,-5 2 6 16,3-2-12-16,-4 2 9 16,1 2-1-16,0-2-1 15,0 0 10-15,6-2-9 0,-1 0-2 16,7-2-2 0,-1 2 13-16,5-2 0 0,3 0 0 15,1 0-1-15,0 0 1 16,1 2 0-16,2-2 1 15,2 2 0-15,-3-2 1 16,3 0-1-16,0 0 1 16,0 0 0-16,0 0-1 15,0 0 1-15,0 0-1 16,0 0 6-16,0 0-6 16,0 0 0-16,0 0-1 15,0 0-1-15,0 2-7 0,0 2-74 16,0 4-140-1,0 0-126-15,0-4-584 0</inkml:trace>
  <inkml:trace contextRef="#ctx0" brushRef="#br0" timeOffset="133821.63">22091 10575 885 0,'0'0'166'16,"0"0"19"-16,0 0 12 15,0 0-63-15,0 0-20 16,0 0 11-16,0 0-5 16,2 0-12-16,-2 0-8 15,2 0 7-15,1 0-22 16,-1 0-10-16,5 0-16 0,-1 0-4 15,5-1-8 1,1-2-20-16,5 0 4 0,3 0-10 16,3-1-1-16,6 0-7 15,2 2 6-15,2-2-11 16,5 0 7-16,4 3-5 16,3-3-2-16,1 1-8 15,2 1 1-15,0 0-1 16,1 0 1-16,1 0 0 15,-2 2 0-15,2-2 0 16,-2 2 0-16,2 0-1 16,-4 0 0-16,-3 0 1 15,-3 0-1-15,-5 0 0 16,-4 0 0-16,-2 0 0 16,-2 0 1-16,-2 0 0 0,0 0-1 15,-6 0 0 1,4 0 0-16,-3 0 0 15,-3 0 0-15,-1-1 5 0,-3 1-5 16,3-3-1-16,-3 2 1 16,1-2 0-16,-1 3 0 15,1-2 1-15,-1 2 6 16,-2-2-6-16,-2 2-1 16,-2-2 0-16,-3 2 0 15,1-2 0-15,-3 2 2 16,0 0-2-16,-2 0 7 15,2 0-1-15,0-2-5 16,3 2 5-16,0 0-4 16,-3-1-2-16,2 1 1 15,-2 0 7-15,1 0-7 0,-3 0 6 16,0 0 7 0,0 0 2-16,0 0-2 0,0 0-2 15,0 0 0-15,0-3-2 16,0 3-2-16,0 0-8 15,0 0 2-15,0 0-2 16,0 0 0-16,0 0-1 16,0 0-55-16,0 0-91 15,0 0-143-15,-3 4-406 16,-7 2-744-16</inkml:trace>
  <inkml:trace contextRef="#ctx0" brushRef="#br0" timeOffset="135621.01">22325 11115 937 0,'0'0'332'0,"0"0"-175"0,0 0 90 16,0 0-54-16,0 0-80 16,0 0-3-16,0 0-14 15,-11 0-27-15,11 0-13 16,0 0-13-16,0 0-15 16,0 0-7-16,0 0-3 15,0 0 6-15,13 0 7 16,5 0 28-16,8 0 10 15,5 0-19-15,4 0-10 16,-2 0-16-16,0 0-4 16,1-10-14-16,-5 0 0 0,-6-2-5 15,-2 0-1 1,-5 0-4-16,-5 0 3 0,-5 0-17 16,-4-2 7-16,-2 1-18 15,0 2 2-15,0 0 25 16,0 5-5-16,-4 1-11 15,-7 1 0-15,-3 1 2 16,-3 2 14-16,-3 1 2 16,-5 0-1-16,-2 0-7 15,-1 0 7-15,-1 8 0 16,0 3 1-16,0 4-8 16,2 3 7-16,2 2 1 15,5 2 8-15,5-2-8 16,4 0 0-16,6 0 0 15,3 0 0-15,2-2 0 0,0 2-2 16,0-2 2 0,4 0 0-16,8 0 7 0,1-2 0 15,1-2 7-15,-2-4-3 16,5-2 19-16,0-2-1 16,1-4 3-16,5-2-2 15,3 0 9-15,5 0-6 16,2 0-5-16,1 0-8 15,0 0-7-15,-3-2-7 16,-7 0 0-16,-4-2-3 16,-9 2 6-16,-4 2-3 15,-5-1-6-15,1 1 2 16,-3 0 5-16,0 0-6 16,0 0 4-16,0 0-5 15,0 0-57-15,2-5-95 0,2-1-180 16,-2 0-507-16</inkml:trace>
  <inkml:trace contextRef="#ctx0" brushRef="#br0" timeOffset="136108.04">23085 10985 973 0,'0'0'365'0,"0"0"-150"16,0 0 52-16,0 0-78 16,0 0-62-16,0 0-12 15,0 0 17-15,0-6-25 16,2 6-19-16,-2 0-12 16,0 0-12-16,0 0-22 15,0 0-10-15,0 0-14 0,0 0-18 16,0 0-1-16,0 7-10 15,0 10 11-15,2 6 29 16,3 4-14-16,1 1-6 16,3 2-1-16,0-2-7 15,0 0 7-15,0-6-2 16,-3-2-6-16,1-4-2 16,-4-6-40-16,-1-4-77 15,-2-4-51-15,0-2-150 16,0 0-482-16</inkml:trace>
  <inkml:trace contextRef="#ctx0" brushRef="#br0" timeOffset="136477.14">22938 11151 162 0,'0'0'1000'0,"0"0"-771"15,0 0-36-15,0 0 6 16,0 0-62-16,0 0-30 15,0 0-1-15,0 2 6 16,8-2 8-16,3 0-15 16,5 0-20-16,2 0-20 15,4 0-17-15,3 0-20 16,6 0-8-16,2 0-20 16,1 0-2-16,11 0-114 15,-12-2-218-15,-6-4-501 0</inkml:trace>
  <inkml:trace contextRef="#ctx0" brushRef="#br0" timeOffset="136867.81">23497 10943 967 0,'0'0'408'0,"0"0"-110"0,0 0 15 16,0 0-96-1,0 0-66-15,0 0-23 0,0 0-32 16,2-3-33-16,-2 3-33 16,0 18-24-16,2 7 83 15,0 4-1-15,0 8-18 16,5-1-22-16,0 0-13 16,2-2-19-16,2-4-4 15,-2-2-12-15,2-2-78 16,-4-8-119-16,-3-6-420 0</inkml:trace>
  <inkml:trace contextRef="#ctx0" brushRef="#br0" timeOffset="142072.64">24172 10038 793 0,'0'0'300'15,"0"0"-180"-15,0 0 53 16,0 0-16-16,0 0-48 16,0 0-17-16,0-4 0 15,0 4-7-15,0 0-15 16,0 0 8-16,0 0-9 15,0 0-1-15,0 0 0 16,0-2-8-16,0 2-9 16,0 0 1-16,0 0-18 15,0 0-2-15,0 0-12 16,0 0-13-16,0 0-7 0,-14 14 0 16,-1 8 16-16,-3 4 8 15,0 4-8-15,0 4 4 16,3 1-6-16,-1 1 3 15,3-3-7-15,1-1-9 16,4-5 5-16,1-3-5 16,1-8-1-16,-2-2-4 15,4-4-71-15,-9-4-90 16,1-2-161-16,4-4-340 0</inkml:trace>
  <inkml:trace contextRef="#ctx0" brushRef="#br0" timeOffset="142469.09">23875 10146 760 0,'0'0'308'0,"0"0"-64"0,0 0 16 16,0 0-59-16,0 0-57 16,0 0-38-16,0 0-48 15,0-2-20-15,10 14 82 16,7 4-2-16,6 5-11 15,6 1-22-15,2-1-27 16,4 4-15-16,3-3-16 16,-5-2-5-16,-1-4-13 15,-10-4-2-15,-2-2-5 16,-9-4-2-16,-2-2-42 16,5-4-70-16,-6 0-143 15,3 0-417-15</inkml:trace>
  <inkml:trace contextRef="#ctx0" brushRef="#br0" timeOffset="143688.31">24720 9800 743 0,'0'0'363'16,"0"0"-185"-16,0 0 41 0,0 0-27 15,0 0-63-15,0 0-9 16,0 0 10-16,0 0-22 16,0 0-21-16,0 0-10 15,0 0-6-15,0 0-12 16,0 0-7-16,0 0-15 15,0 0-11-15,0 0-13 16,0 0 6-16,0 1 1 16,0 1-13-16,0 5-7 15,0 4 9-15,0 10 18 16,0 6 15-16,0 5-3 16,0 9-5-16,0 1-6 15,0 0-4-15,0 0-10 0,0-6-1 16,0-4-12-16,2-6 5 15,1-6-5-15,1-6 6 16,-2-3-7-16,0-6 0 16,-2-2 9-16,2-3-9 15,-2 0 6-15,0 0 5 16,0 0 4-16,0 0 6 16,0 0 0-16,0 0 0 15,0 0-8-15,0 0-1 16,0 0 0-16,0 0-3 15,0 0 1-15,0 0-4 16,0 0 0-16,0 0-6 16,0 2 0-16,-2 3-104 15,-11 2-255-15,-7-1-907 0</inkml:trace>
  <inkml:trace contextRef="#ctx0" brushRef="#br0" timeOffset="145872.76">25041 9461 667 0,'0'0'567'0,"0"0"-464"16,0 0 11-16,0 0 37 16,0 0-75-16,0 0-34 15,0 0 11-15,4 0 10 16,-2 0-12-16,0 2-1 15,6 2 3-15,0 1 1 16,7 4 50-16,6 0-14 16,6 8-17-16,4 2 5 0,4 6-26 15,1 3-15-15,2 4-9 16,0 2-10-16,-4 2-12 16,-1 2 8-16,-6 4-13 15,-3 0 0-15,-4 2 1 16,-4 5-1-16,-3-1-1 15,-4 2 1-15,2 4-1 16,-2 2 6-16,0 2-5 16,-2 2 9-16,-1-3-10 15,-1-1 1-15,-1-6 7 16,-4-4-2-16,0-4-6 16,0-4 1-16,0 1-1 0,0-2 13 15,0 0-4 1,-4-1-7-16,-3-2-2 0,1-2 7 15,-4-2 3-15,2-2-2 16,-3 0 8-16,-1-2 4 16,-1-2-1-16,-3 0-7 15,-1-2-5-15,-1-2 8 16,-3 1 0-16,0 1 0 16,-2-3 2-16,3 2-7 15,0-3 2-15,2-3-11 16,3 2 0-16,1-1 1 15,1-2-2-15,1 0 1 0,1 0 4 16,1-2-5-16,-2 2 0 16,-1 0 0-16,1 0 1 15,-1-2 6-15,2 0-5 16,0 0-2-16,0-4 2 16,0 0-1-16,2 0 16 15,0-2-4-15,0-2-2 16,3 0 2-16,0 0 2 15,0 0-6-15,2 1-8 16,-3-2 11-16,-1 1-2 16,-2 0 2-16,-1 3-11 15,-3-4 11-15,3 3-6 16,1 0-5-16,-4 1 0 16,3 0 9-16,2 0-8 0,2-3 4 15,0-1-5-15,5-1 6 16,2-2-1-16,0 2 3 15,0-2 0-15,0 0 5 16,-2 0-2-16,2 3 0 16,-2-2-3-16,-2 2-9 15,-3 1 7-15,0 2 5 16,0-1-5-16,3-1-6 16,0 0-1-16,4-4 6 15,-3 3 5-15,3-3-1 16,-2 0-2-16,-2 2 2 15,-1-1 2-15,0 3 5 16,1-1-5-16,0-2-6 16,2 2-5-16,-1-3 5 0,3 0-4 15,0 0 8 1,0 0-2-16,0 0-7 0,0 0 16 16,0 0-5-16,0 0-9 15,0 0-3-15,-13-8-120 16,0-2-251-16,-8-2-1014 0</inkml:trace>
  <inkml:trace contextRef="#ctx0" brushRef="#br0" timeOffset="147692.87">16324 12515 599 0,'0'0'291'0,"0"0"-157"16,0 0 24-16,0 0 17 15,0 0-34-15,0 0-5 16,0 0 21-16,-8 0-13 15,8 0-18-15,0 0-20 16,0 0-5-16,0 0-5 16,0 0-1-16,0 0-15 15,0 0-11-15,0 0-11 16,0 0-15-16,0 0-6 16,0 0-13-16,8 0-5 15,13-3 2-15,6-1 20 16,4 0-8-16,7 1-4 15,1-4-5-15,3-1-7 16,-1 2-2-16,-3 1-2 0,-5-2-11 16,-4 3 4-16,-8 1-5 15,-4 0 0-15,-3 3-1 16,-1-1 1-16,1 1-1 16,3-3 0-16,5-1 1 15,5 2 0-15,-2-2 5 16,-3 0-6-16,-4 3 0 15,-7-2 0-15,-5 3 0 16,-3 0 0-16,-3 0-1 16,0 0-8-16,0 0-13 15,0 0-50-15,-3 0-77 16,-12 0-125-16,-3 4-382 0</inkml:trace>
  <inkml:trace contextRef="#ctx0" brushRef="#br0" timeOffset="148032.1">16538 12252 590 0,'0'0'1004'0,"0"0"-639"0,0 0-53 16,0 0-72-16,0 0-94 16,0 0-39-16,0 0-14 15,-2-8-26-15,2 8-28 16,0 0-24-16,0 0-9 15,0 0-6-15,0 0-62 16,0 4-129-16,0 8-275 16,0 2-558-16</inkml:trace>
  <inkml:trace contextRef="#ctx0" brushRef="#br0" timeOffset="148602.57">16578 12741 856 0,'0'0'266'15,"0"0"-58"-15,0 0-9 16,0 0-53-16,0 0-47 15,0 0-13-15,0 0-10 16,0 0-29-16,0 0-19 16,0 0-8-16,0 0-11 15,0 6-8-15,0 0 28 16,0 0-22-16,2-4 8 16,1 0 6-16,2-2-11 15,-1 0 39-15,0 0 47 16,-1 0 33-16,1 0-31 15,-4 0-12-15,0-4-24 0,0 0-33 16,0 0-17-16,0 0-12 16,0 2 0-16,0 2-13 15,-4 0 13-15,-1 0-8 16,1 0-2-16,2 0-17 16,0 0-56-16,-1-2-119 15,3 0-293-15,-3-6-620 0</inkml:trace>
  <inkml:trace contextRef="#ctx0" brushRef="#br0" timeOffset="151838.53">17931 12140 555 0,'0'0'217'0,"0"0"-115"15,0 0-2-15,0 0-29 16,0 0-15-16,0 0 31 16,0 0 13-16,0 0 26 15,0 0-4-15,0 0 9 16,0 0-14-16,0 0-9 15,0 0 3-15,0 0-8 0,0 0-21 16,0 0-28-16,0 0-25 16,0 1-13-16,2 4 10 15,10 0 40-15,3 2-11 16,3-3-1-16,1 0-10 16,8-2-1-16,0-2-8 15,4 0 6-15,3 0-20 16,-3-2 0-16,-2-9-2 15,-2 2-8-15,-7-4 10 16,-3 3-8-16,-5-2 17 0,-3 2-17 16,-3 0 2-1,-1 1-13-15,-3 0 10 0,0 1-12 16,-2 3 0-16,0-2 1 16,0 1 0-16,0-2-1 15,0 2 2-15,0-2-2 16,-2 0 0-16,-3 1-1 15,-1 0-11-15,2 3 1 16,-3-2 4-16,3 4-2 16,-4-2-3-16,2 2-4 15,2 0 7-15,-3 2 9 16,3-2-1-16,-6 2 0 16,2 0 1-16,-3 0-6 15,-1 0 6-15,-3 0 1 16,1 0 0-16,1 2 0 0,-5 6 0 15,1 4-1-15,-4 4 0 16,-4 4 14-16,1 2-7 16,0 3-5-16,-1 0 12 15,7 0-14-15,3-1 1 16,3-4 1-16,6 0-2 16,1 0 0-16,3 0 0 15,2 0 0-15,0 2 1 16,0 0 5-16,0-2-5 15,2-4 1-15,7 0-1 16,3-4 0-16,-1-4 16 16,-1 0-8-16,4-4 7 15,1 0 8-15,6 0 3 16,1-4-5-16,5 0-1 16,2 0 3-16,2 0-6 0,1 0 0 15,1-4-4-15,0-2-8 16,-2 0 3-16,-4 0-8 15,-3 0 0-15,-4 2 0 16,-6 2 7-16,-1-2-8 16,-4 2 6-16,1-2-3 15,-2 2-2-15,1-2 5 16,-1 2 0-16,2-2 6 16,-3 2-11-16,-1 0 10 15,0 0-1-15,0 0 5 0,-4 2 0 16,-2 0-4-16,2 0-4 15,-2 0-6 1,0 0 5-16,0 0-6 0,0 0 0 16,0 0 0-16,0 0 0 15,0 0-12-15,0 0-1 16,0 0-68-16,-10 0-80 16,-2 6-111-16,1-2-572 0</inkml:trace>
  <inkml:trace contextRef="#ctx0" brushRef="#br0" timeOffset="152521.75">18778 12031 601 0,'0'0'363'0,"0"0"-116"15,0 0-34-15,0 0 15 16,0 0-9-16,0 0-31 15,0 0-33-15,0-14-15 16,0 12-30-16,0 2-22 16,0-2-16-16,0 2-9 15,0 0-11-15,0 0-9 16,0 0-10-16,0 0-9 16,0 0-16-16,0 0-8 15,0 8-5-15,0 8 5 0,0 4 32 16,0 2-6-16,4 0-6 15,-2 0-7-15,3 2-7 16,-3 1 8-16,0-1-7 16,0-2 8-16,0 0-13 15,-2-2 8-15,2-4-9 16,2-4 5-16,-2-4-5 16,0-2-1-16,-2-2 0 15,2-4 0-15,-2 2-10 16,0-2-47-16,0 0-48 15,0 0-66-15,0 0-158 16,0-8-498-16</inkml:trace>
  <inkml:trace contextRef="#ctx0" brushRef="#br0" timeOffset="152988.51">18599 12248 692 0,'0'0'285'0,"0"0"-65"16,0 0-10-16,0 0-40 15,0 0-38-15,0 0 1 16,0 0-2-16,-2 0-8 16,2 0-17-16,2 0-9 15,14 0 19-15,6 0 15 16,5-2-26-16,4-4-26 15,0-2-25-15,3 2-21 16,-1-2-3-16,-4 2-12 16,-4 2-8-16,-3 2-3 15,-9 0-7-15,1 2-1 16,-5 0 1-16,-1 0-19 0,1 0-61 16,3 0-57-16,7-4-102 15,-1 0-355-15,1-2-641 0</inkml:trace>
  <inkml:trace contextRef="#ctx0" brushRef="#br0" timeOffset="153656.18">19268 12001 831 0,'0'0'360'16,"0"0"-114"-16,0 0 16 0,0 0-37 15,0 0-56 1,0 0-10-16,0 0-5 0,0-6-35 16,0 6-28-16,0 0-24 15,0 0-9-15,0 0-17 16,0 0-14-16,0 4-10 15,0 12 29-15,0 4 17 16,0 6-20-16,7 4-17 16,-3 1 4-16,2-2-5 15,-1 2-10-15,2-1-6 16,0-4 3-16,-1-2-12 16,-2-4 9-16,3-4-9 15,-2-6 2-15,0-2 5 16,-1-2-6-16,-2-2 5 15,0-4 2-15,-2 2-1 0,0-2 7 16,0 0-2-16,0 0 0 16,0 0 0-16,0 0 1 15,0 0-7-15,0 0-5 16,0 0 10-16,0 0-2 16,0 0-8-16,0 0 8 15,0 0 0-15,0 0-8 16,0 0 5-16,0 0 0 15,0 0-6-15,0 0-78 16,-2-8-100-16,-9-8-295 0,-1 0-1376 16</inkml:trace>
  <inkml:trace contextRef="#ctx0" brushRef="#br0" timeOffset="159005.41">19896 12222 820 0,'0'0'177'0,"0"0"-94"16,0 0 11-16,0 0-39 16,0 0-7-16,0 0 20 15,0 0 17-15,-2 0 8 16,2 0 25-16,0 0 3 16,0 0-10-16,0 0-11 15,0 0-20-15,0 0-3 16,0 0-21-16,0 0-10 0,0 0-3 15,0 0 1-15,0 0 3 16,0 0 5-16,0 0 3 16,0 0-1-16,-2 0-5 15,2 0 1-15,0 0-12 16,0 0-1-16,0 0-6 16,0 0-1-16,0 0-6 15,0 0-8-15,0 0-4 16,0 0-3-16,0 0 2 15,0 0-11-15,0 0 0 16,0 0 0-16,0 0 1 0,0 0 7 16,0 0 5-1,0 0-1-15,0 0 5 0,11 0-7 16,5 0 15-16,1 0 5 16,5 0 0-16,3 0-12 15,0 0-4-15,2 0 4 16,-1-4 5-16,-2 0 1 15,1 2-6-15,-2-2 0 16,-4 2-4-16,-5 0-4 16,-3 2 4-16,-5-2-7 15,-4 2 1-15,2-2-7 16,-4 2 11-16,0 0-12 16,2 0 6-16,-2 0-5 15,0 0 5-15,0 0-4 16,0 0 4-16,0 0-5 0,0 0 5 15,0 0-5 1,0 0-1-16,0 0 1 0,0 0-1 16,0 0 1-16,0 0-1 15,0 0 9-15,0 0-9 16,0 0 0-16,0 0 0 16,0 0 2-16,0 0-1 15,0 0 5-15,0 0 5 16,0 0-10-16,0 0 0 15,0 0 9-15,0 0-8 16,0 0-1-16,0 0 0 16,0 0-1-16,0 0 0 0,0 0-1 15,0 0 1-15,0 0 0 16,0 0 0-16,0 0 0 16,0 0 0-16,0 0 0 15,0 0 0-15,0 0 1 16,0 0-1-16,0 0 1 15,0 0-1-15,0 0 1 16,0 0 0-16,0 0-1 16,0 0 1-16,0 0 0 15,0 0-1-15,0 0 1 16,0 0 5-16,0 0-6 16,0 0 0-16,0 0 1 15,0 0 0-15,0 0-1 16,0 0 1-16,0 0 1 15,0 0-1-15,0 0 0 0,0 0 0 16,0 0 0-16,0 0 0 16,0 0 5-16,0 0-6 15,0 0 0 1,0 0 0-16,0 0 1 0,0 0-1 16,2-2 0-16,0 2 0 15,4-2-1-15,3 0 1 16,1-1 0-16,-4 2 1 15,1-2-1-15,-3 3-1 16,-2-1 1-16,0 1 5 16,0 0-5-16,1 0 0 15,-3 0-1-15,2-2 1 16,-2 2 1-16,3 0-1 0,-1 0 0 16,0 0 0-1,0 0 2-15,0-2-2 0,3 2-1 16,-1 0 0-16,-2-2 0 15,3 2 1-15,-3 0-6 16,0 0 6-16,1 0-5 16,-1 0 5-16,0 0 1 15,1 0 0-15,-1 0 0 16,2 0-1-16,0 0 1 16,-2 0-1-16,-2 0 0 0,3 0 0 15,-3 0 0 1,0 0-1-16,0 0 1 0,0 0 1 15,0 0-1 1,0 0 0-16,0 0 1 0,0 0 5 16,0 0-6-16,0 0 0 15,0 0 0-15,0 0 6 16,0 0-6-16,0 0-5 16,0 0-21-16,0 0-73 15,0 0-71-15,-11 0-144 16,-5 0-409-16,3 0-950 0</inkml:trace>
  <inkml:trace contextRef="#ctx0" brushRef="#br0" timeOffset="163838.81">21010 12017 224 0,'0'0'631'16,"0"0"-458"-16,0 0-1 15,0 0 4-15,0 0-51 16,0 0-18-16,0 0 0 16,0 0 2-16,0 0-6 15,0 0-5-15,0 0-28 0,0 0-8 16,0 0-22-16,0 0-3 16,0 0-6-16,0 2-6 15,0 0 12-15,10 2 15 16,0 0 1-16,1-2-13 15,5 0 2-15,-1 0-9 16,6-2 1-16,-1 0-12 16,0 0 2-16,0 0-8 15,-1-6 2-15,0-2-1 16,-3-2-5-16,-3 0-4 16,0-2-2-16,-4 2-6 15,0-2 9-15,-5 0-9 16,-2 2 7-16,0 0-1 0,-2 0-6 15,0 2-6-15,0 0 6 16,0 2 1-16,0-2-1 16,-2 2 0-16,-4-2-5 15,-3 2-4-15,-3 0-2 16,2 2-5-16,-3 0-6 16,-3 4 14-16,0 0-8 15,-2 0 5-15,2 0 11 16,1 0 0-16,-1 0 1 15,-1 0-2-15,-2 8 0 16,2 4 1-16,-3-2 0 16,-1 4 0-16,4 0 0 15,-3 2 0-15,3 0 0 0,0 2 0 16,2-2 0-16,1 2 1 16,4-2 1-16,1-2-2 15,2 2 0-15,0 0 0 16,1 2 0-16,1 0 0 15,1 0 1-15,2 0 11 16,2 0-5-16,0-1 5 16,0-2-6-16,0 0-5 15,0-3 1-15,0-2-1 16,6-2-1-16,3-2 6 16,4-2 1-16,3 0 2 15,2-2 0-15,4 0 3 0,2 0 3 16,1-2-6-1,2 0-8-15,0 0 1 0,-1 0 8 16,3 0-4-16,2 0 5 16,2-4 1-16,2-2 2 15,0 0-6-15,-4 2-1 16,-2-2-5-16,-2 2 4 16,-7 2-5-16,-4 0 5 15,-8 0-6-15,-3 0 0 16,-5 2 7-16,2 0 11 15,-2 0-1-15,0-2 12 16,2 2-8-16,-2 0 2 16,0 0-10-16,0 0-1 15,0 0-1-15,0 0-5 16,0 0-5-16,2 0 9 0,-2 0-9 16,2 0-1-16,0 0 0 15,2 0 2-15,-2 0 5 16,0 0-6-16,-2 0 0 15,2 0 0-15,-2 0 0 16,0 0 5-16,0 0-6 16,0 0 0-16,0 0 0 15,0 0 0-15,0 0-1 16,0 0-39-16,-18 2-128 16,-7 8-336-16,-8 0-652 0</inkml:trace>
  <inkml:trace contextRef="#ctx0" brushRef="#br0" timeOffset="165922.17">18005 12886 396 0,'0'0'406'0,"0"0"-198"16,0 0 3-16,0 0-28 15,0 0-57-15,0 0-33 16,0 0 9-16,0-7-11 16,0 7 1-16,0 0 11 15,0-1 10-15,0 1-12 16,0 0-16-16,0 0-8 16,0 0-15-16,0 0-32 15,0 0-5-15,0 0-9 16,0 0-1-16,2 0-1 15,0 0-7-15,3 0-1 16,1 0 10-16,3 0 22 16,5-2 14-16,3 2-11 15,3 0-17-15,3-3-9 0,4 2-9 16,4-2 3 0,2-1-1-16,5 0-7 15,4 1 9-15,1-4-2 0,1 2-7 16,3-2-1-16,2 1 6 15,2-2-5-15,-1 2 5 16,0 2-6-16,-3 0 5 16,-3 0-4-16,-1 2-1 15,-5 2 0-15,-2-2 0 16,-3 2 0-16,0-2-1 0,3 2 1 16,-3-2 0-1,4-1 0-15,0 0-1 0,3-1 1 16,0 0 1-16,3 0 0 15,-3 1 0-15,-5-2-1 16,-2 3 0-16,-1 0 1 16,-1 0-1-16,-2 0 1 15,2 0 0-15,0-2-1 16,3 0 1-16,-1 0 5 16,3 0-6-16,-2-2 0 15,-1 2-1-15,-2 0 0 16,0 0 1-16,-4 0 1 15,2 2-1-15,-5 0-2 16,3 0 2-16,0 0 0 16,-3 0-1-16,1 0 1 0,0 2 1 15,-1-2-1-15,2 0 0 16,6 0 0-16,-1 0 0 16,4-2 1-16,4 2 0 15,-1-2-1-15,1 0 1 16,-1 0-1-16,-5 2-1 15,2 0 1-15,-7 2-6 16,-1 0 6-16,-5 0 2 16,1 0-2-16,-1-2 0 15,2 2 0-15,1-2 1 16,4 0 0-16,0 0 0 16,2 0-1-16,0 0 0 15,-2 2 0-15,-2-2 0 0,-2 2-1 16,-2-2 0-16,0 0 0 15,0 0 1-15,1 0 0 16,5 0 0-16,5 0 0 16,3 0 0-16,3-2 0 15,3 2 0-15,1 0 0 16,-2-2 0-16,1 0 1 16,-5 2-1-16,-3-2 6 15,-4 0-6-15,-4 2 0 16,-2 0 0-16,-3 2 0 15,-4-2-5-15,0 2 5 16,-3-2 0-16,3 0 0 0,5 0 1 16,1 0 0-1,5 2-1-15,2-2 1 0,2 2-1 16,-2 0 1-16,-4 0 0 16,-2 0 0-16,-3 0-1 15,-2 0 0-15,-2 0 1 16,3 0 0-16,-2 0-1 15,-1 0 0-15,3 0 1 16,-4 0-1-16,1 0 0 16,-5 0-1-16,1 0 0 15,-1 0-4-15,0 0 5 16,3 0 0-16,4 0 1 16,0 0 0-16,2 0 5 15,3 0-6-15,-3 0-1 16,-2 0 0-16,-4 0 1 0,-1 0-1 15,-1 0 1-15,-1 0 0 16,0 0 0-16,1 0 1 16,-1 0-1-16,1 0 0 15,-1 0 1-15,-2 0 1 16,0 0 4-16,-4 0-6 16,-3 0 0-16,-2 0 0 15,0 0 6-15,0 0-5 16,-2 0 0-16,4 0 5 15,-4 0-4-15,0 0 8 16,0 0-1-16,0 0 3 16,0 0 7-16,0 0-1 15,0 0-3-15,0 0 3 16,0 0 2-16,0 0-14 16,0 0-5-16,2 0 6 0,-2 0 1 15,0 0-7-15,0 0-1 16,0 0 5-16,0 0-5 15,0 0-9-15,0 4-81 16,-31 6-102-16,-6 2-104 16,-3-4-491-16</inkml:trace>
  <inkml:trace contextRef="#ctx0" brushRef="#br0" timeOffset="173138.62">18444 13491 90 0,'0'0'249'0,"0"0"-50"16,0 0-33-16,0 0-21 16,0 0-31-16,0 0-38 15,0-8-8-15,0 8-26 16,0 0 3-16,0-2 13 16,0 2 9-16,0 0 11 15,0 0 5-15,0 0 23 16,0-2-6-16,0 2 13 15,0-2-9-15,0 2-13 16,0-2-1-16,0 2-9 16,0 0 5-16,0-2-19 0,0 2 2 15,0-2-2 1,0 0-14-16,0 0-2 16,0 0 0-16,0 0-5 15,0 2-6-15,0 0-6 0,0 0-1 16,0 0-5-16,0 0-2 15,0 0-4-15,0 0 1 16,0 0-7-16,0 0-16 16,0 0-10-16,0 10-11 15,0 12 21-15,0 8 19 16,0 4 14-16,0 3-17 16,0-1-14-16,2 0 14 15,2-8-14-15,3-2-1 0,-3-2 8 16,3-4-8-1,-2-6-1-15,-3 0 6 0,2-6-4 16,-2 0-2-16,-2-4 1 16,0-2 5-16,0-2-4 15,0 0 5-15,0 0-1 16,0 0 0-16,0 0 5 16,0 2-5-16,0-2-1 15,0 2-5-15,0 2-6 16,0-2 6-16,0 4 8 15,0 0-8-15,2 0 2 16,-2 0-2-16,0 2 0 16,3-2 8-16,-3 0-8 0,0 0 9 15,0-2-7 1,0 2 4-16,0-2-6 0,2 0 1 16,-2 0 0-16,0 2 6 15,2-6-6-15,-2 0 0 16,0 2 0-16,0-2 0 15,0 0 0-15,0 0-1 16,0 0 9-16,0 0-9 16,0 0 0-16,0 0 0 15,0 0 0-15,0 0 10 16,0 0-9-16,0 0 7 16,0 0-8-16,0 0-1 15,0 0-27-15,0 0-11 16,0 0-10-16,0 0-1 0,5 0-29 15,-1 0-86 1,3-6-406-16</inkml:trace>
  <inkml:trace contextRef="#ctx0" brushRef="#br0" timeOffset="174894.71">19241 13546 124 0,'0'0'777'16,"0"0"-573"-16,0 0-14 15,0 0 7-15,0 0-47 16,0 0-19-16,0 0-20 0,2-11 4 16,-2 11-10-1,0-2-18-15,0 2-22 0,0 0-15 16,0 0-10 0,0 0-3-16,0 0-6 0,0 0-8 15,0 0-1-15,0 0-9 16,0 0 18-16,0 0-2 15,0 0-10-15,0 0-9 16,-2 8-10-16,-9 8 18 16,-5 2 0-16,3 4-9 15,0-1 2-15,2-3-10 16,1-3 6-16,4-2-7 16,-1-1 8-16,1-2-8 15,-4 0-7-15,4-2-42 16,-3 0-42-16,3-4-50 0,-4 0-57 15,-1-4-75-15,3 0-81 16,1 0-508-16</inkml:trace>
  <inkml:trace contextRef="#ctx0" brushRef="#br0" timeOffset="175339.08">19047 13535 859 0,'0'0'486'0,"0"0"-303"16,0 0 14-16,0 0-64 15,0 0-70-15,0 0 43 16,0 0 27-16,54 20-9 16,-41-6-26-16,0 3-18 15,3-2-21-15,2 2-11 16,0-2-9-16,-1-1-10 16,1 1-2-16,0-4 3 15,-4-2-12-15,-4-1-8 16,-3-4-3-16,-2 0-6 15,-5-2 0-15,2-2 0 0,-2 0 5 16,0 2-6-16,0-2-1 16,3 2 0-16,-1-1 0 15,2 3-29-15,0-1-53 16,1-3-121-16,2 0-288 16,-3 0-779-16</inkml:trace>
  <inkml:trace contextRef="#ctx0" brushRef="#br0" timeOffset="176493.17">20133 13114 669 0,'0'0'254'16,"0"0"-119"-16,0 0 53 0,0 0-40 16,0 0-45-16,0 0 17 15,0 0 20-15,0-8-11 16,0 8-6-16,0 0-7 16,0 0-23-16,-8 0-16 15,-5 0-21-15,-5 6-17 16,-4 8-1-16,0 4-5 15,-3 4-2-15,-2 5-1 16,0 2-5-16,2 3 3 16,-2 7-14-16,0-1 1 15,4 4 1-15,4 0-9 16,3 0-7-16,3 0 1 16,1-2 5-16,8-2-6 0,-1 0 0 15,5-3 6 1,0-1-6-16,0-4 0 0,7-2-1 15,9-2 1-15,-1-2 5 16,5-2 4-16,3-2-8 16,1-2 10-16,3 0-4 15,-1-6 2-15,3 0-7 16,5-6 18-16,3-2-8 16,2-4 0-16,3 0 15 15,0 0-16-15,-3 0 1 16,-6 0-2-16,-7-4-3 15,-6 0 4-15,-1 2-11 0,-9 2 7 16,-1-2-7-16,-4 2 0 16,0 0 0-16,-3-2 0 15,-2 2 0-15,0 0 1 16,0 0 8-16,0 0-8 16,0 0 0-16,0 0-1 15,0 0-33-15,4-8-100 16,0 0-213-16,1-2-765 0</inkml:trace>
  <inkml:trace contextRef="#ctx0" brushRef="#br0" timeOffset="177603.86">20313 13579 553 0,'0'0'486'16,"0"0"-298"-16,0 0 2 16,0 0-33-16,0 0-49 15,0 0-23-15,0 0 36 16,40-8 25-16,-15 6-13 16,4-6-24-16,2-2-14 0,2 0-34 15,3-2-14 1,-3-2-1-16,-2-2-10 0,-2 2-12 15,-6 0-2-15,-4 0-11 16,-5 2 2-16,-7 2-4 16,-3 0-3-16,-2-2 3 15,-2 2-8-15,0-2-1 16,0 4-6-16,-6 0-5 16,-10 2-5-16,-4 2 0 15,-2 2-4-15,-1 2 8 16,-1 0 11-16,2 0-9 15,-5 0 10-15,0 12 1 16,-2 6-1-16,-2 6-3 16,-2 4 2-16,4 2 2 15,-1 4-1-15,8 0 1 0,5-4-1 16,5 1 0-16,5-6 0 16,3-3 0-16,4-1 0 15,0-6 1-15,0-2-1 16,0-1 1-16,2-2 10 15,10-2 1-15,1 0 13 16,7-2 0-16,2-2-2 16,7-2-2-16,2 0 2 15,5-2-6-15,2 0-2 16,4 0 10-16,3 0-4 16,-1 0-2-16,1-8 5 15,-5 0-4-15,-4-1-8 0,-9 8 6 16,-10-5-12-16,-5 4-5 15,-6 0 13-15,-4 2 0 16,1-2-2-16,-1 2 6 16,0 0-2-16,2-2-4 15,-2-1 3-15,4 3-6 16,-2 0-1-16,-2 0-1 16,0-1-1-16,0 1-4 15,-2 0-1-15,0 0 0 16,0 0 0-16,0-3 1 15,3 3-2-15,1 0 1 16,0 0 5-16,1-1-6 16,-2 1 2-16,1 0-2 15,0 0 0-15,-2 0 0 0,1 0 0 16,-1 0-10-16,-2 0-46 16,0 0-59-16,0 0-106 15,0 0-352-15,0-4-907 0</inkml:trace>
  <inkml:trace contextRef="#ctx0" brushRef="#br0" timeOffset="178136.81">21170 13297 798 0,'0'0'347'0,"0"0"-62"16,0 0 9-16,0 0-77 0,0 0-53 15,0 0-36 1,0 0-8-16,0-8-29 0,0 8-28 16,0 0-27-16,0 0-5 15,0 9 24-15,2 8 26 16,6 1-26-16,-4 4-1 15,3 0-15-15,-1 4-7 16,2 2-9-16,0-2-5 16,-1 2-5-16,-1-4-1 15,-2-4-10-15,4-3 10 16,-4-6-11-16,0 1 0 16,1-6 4-16,-3-2-5 15,0 0 0-15,-2 0-14 16,2-2-44-16,-2 2-57 15,0-4-80-15,0 0-415 0,0 0-577 16</inkml:trace>
  <inkml:trace contextRef="#ctx0" brushRef="#br0" timeOffset="178805.66">20972 13533 988 0,'0'0'352'15,"0"0"-144"-15,0 0 23 16,0 0-70-16,0 0-63 16,0 0 30-16,0 0 8 15,52 0-36-15,-33-4-32 16,4 2-13-16,-3 0-9 15,2-2 4-15,3 0-3 16,1 0-3-16,3-2-6 0,3 0-16 16,1-2 8-16,0 2-29 15,1 2 0-15,-3-2 0 16,-2 0 6-16,-2 2-6 16,-5 0 9-16,-7 2-9 15,-3 0-1-15,-8 2 1 16,-1-2 6-16,-3 2 7 15,0 0-8-15,0 0 6 16,0 0-11-16,2-2 0 16,0 2-1-16,0 0 1 15,2 0 0-15,-1 0 0 16,-3 0 7-16,0 0-7 16,0 0 0-16,0 0 0 0,0 0 0 15,0 0 0 1,2 0 0-16,-2 0-1 0,2 0 0 15,1 0 1-15,-1 0-1 16,0 0 9-16,-2 0-9 16,2 0-9-16,-2-2-94 15,0 0-162-15,0-2-607 0</inkml:trace>
  <inkml:trace contextRef="#ctx0" brushRef="#br0" timeOffset="179353.29">21752 13207 854 0,'0'0'496'15,"0"0"-294"-15,0 0 31 16,0 0-35-16,0 0-75 16,0 0-33-16,0 0-15 15,0-3-1-15,0 3-22 0,0 0-10 16,0 0-14-16,2 17 22 15,-2 2 35-15,2 6-13 16,3 4-23-16,-2 2-7 16,1 1-11-16,-2-2-10 15,2-2-12-15,1-2 0 16,-3-4-3-16,2 0 4 16,-2-6 1-16,1 0-10 15,2-4 8-15,-3-2-9 16,2-2 6-16,-2-2-5 15,3 0 0-15,-3 0 6 16,2 0-4-16,-2 0-2 16,1-1 0-16,-3-1 5 0,3-3-6 15,-3-1 0-15,0 0 0 16,0 0-8-16,0 0-20 16,0 0-21-16,0 0-69 15,0 0-105-15,-10-1-526 0</inkml:trace>
  <inkml:trace contextRef="#ctx0" brushRef="#br0" timeOffset="192207.81">22350 12992 1020 0,'0'0'324'16,"0"0"-183"-16,0 0-53 15,0 0-24-15,0 0-30 16,0 0-12-16,0 0 46 0,0 0 52 15,0 0-5-15,2-2-6 16,-2 2-10-16,0 0-13 16,0 0-19-16,0-2-8 15,2 2-15-15,0 0-9 16,0 0-9-16,2 0-6 16,5 0-20-16,5 0 8 15,5 8 30-15,6 10 2 16,2 8-10-16,0 6-10 15,0 8-3-15,0 8 15 16,-6 8-10-16,0 4-7 16,-3 3 0-16,-7 1-3 0,-5-2-5 15,-4-6 2-15,-2-2-7 16,0-6 8-16,-4-3 1 16,-9-9 1-16,-1 0 1 15,-3-4-7-15,1 2-5 16,-4-6 11-16,0 2-1 15,-3 0-4-15,2 0-7 16,0-2 0-16,1-4 6 16,3-6 0-16,3-4-6 15,5-1 0-15,3-9 0 16,4 0 2-16,-1-4-1 16,0 0 8-16,3 0-7 15,0 0 7-15,0 0 1 16,0 0-4-16,0 0 3 15,0 0-7-15,0 0-1 0,0 0 0 16,0 0-1 0,0 0-1-16,0 0 0 0,0 0-7 15,0 0 7-15,-2 1-6 16,-2 2 7-16,-1-2 0 16,1 4 1-16,2-1-1 15,2-4 1-15,-2 0-1 16,2 0 1-16,-2 0 1 15,0 1 4-15,-1-1-6 16,-2 3 1-16,3-2-1 16,0-1 0-16,0 0 1 15,2 3 0-15,-3-3-1 16,1 1-20-16,-15 4-88 0,-3-1-132 16,-5-4-600-16</inkml:trace>
  <inkml:trace contextRef="#ctx0" brushRef="#br0" timeOffset="194273.24">18492 13727 340 0,'0'0'351'15,"0"0"-172"-15,0 0-1 16,0 0-22-16,0 0-32 15,0 0-57-15,0 0-15 16,-53 0-23-16,53 0-7 16,0 0-3-16,0 0-7 15,13 0-5-15,18 0 60 16,17 0 45-16,16 0-18 16,14-1-1-16,13-11-39 15,7-2-24-15,5-4-5 0,-3-2-15 16,-4-1 3-16,-14 2-6 15,-17 4-7-15,-21 5-21 16,-19 6 13-16,-17 4-2 16,-8 0-30-16,-8 0 33 15,-28 4 7-15,-15 13 25 16,-7 1-2-16,-5 1-5 16,3 2 40-16,10-3-2 15,12-3-28-15,11 0-1 16,15-1-27-16,12-2-7 15,0-2-11-15,14-4 10 0,15-2-12 16,9-4 10-16,6 0 10 16,1 0 35-16,-3-16-22 15,-4 2 11-15,-9 0 2 16,-9 0 7-16,-9 0-2 16,-11 0-30-16,0 2 19 15,-13-1-20-15,-23 8-21 16,-15 5-18-16,-11 0 23 15,-7 0 16-15,2 5 22 16,5 8 0-16,6-5-10 16,11 2-12-16,11 0 15 15,11-2-15-15,11-4 0 16,8 0-12-16,4 0-22 0,6-2 12 16,23-2 20-1,12 0-41-15,5 0 43 0,10-4 23 16,-4-12-16-16,-6 2 8 15,-11-1-6-15,-14 5 2 16,-19 9-11-16,-2 1-11 16,-33 0 3-16,-19 10-5 15,-13 9 1-15,-6 6-29 16,5-3 14-16,6-2 27 16,8-2 7-16,12-6-6 15,11-4 14-15,13-4-3 16,12-2 4-16,4-2-16 15,11 0-82-15,23-10 82 16,8-8 10-16,4-2-8 16,1-4-1-16,-2 2 30 0,-7 0-3 15,-9 2-12-15,-12 5 21 16,-12 4-24-16,-5 2-13 16,-13 4-10-16,-23 1-62 15,-11 0-24-15,-5-1 5 16,0 1 6-16,2 3 85 15,6-3 24-15,9 1 1 16,6 2 8-16,8-2-9 16,10 1 2-16,9 0-9 15,2-1-17-15,11-4-106 16,25-3 100-16,11-6 0 16,8-2 5-16,3-2-7 15,0-2 3-15,0-2 5 0,-4 4 12 16,-8 2-3-16,-11 4-9 15,-12 6 0-15,-21 8-15 16,-2 0-108-16,-38 2 59 16,-20 18-35-16,-10 2-57 15,-9 0 78-15,4-4 78 16,7-4 48-16,12-4 14 16,14-4-20-16,13-2 36 15,16-2 2-15,11-2-70 16,0 0-10-16,29 0-74 15,20 0 74-15,13 0 13 16,12-2-6-16,6-6-1 16,3 0-6-16,-4-2-31 15,0 6 28-15,-10 4 3 0,-16 0 0 16,-19 10-43-16,-30 18 21 16,-8 6 22-16,-43 2 1 15,-16 3 5-15,-8-6 4 16,-2-2 19-16,4-9 41 15,7-2 0-15,8-4-24 16,11-8-5-16,12 0-11 16,16-6 14-16,13 0-44 15,2-2-11-15,6 0-70 16,21 0 81-16,8 0 23 16,7-6-5-16,3-2-17 0,0 2 6 15,-7 2 9 1,-7 2-16-16,-13 2-10 0,-12 0-35 15,-6 6 20-15,-19 12 25 16,-22 4 6-16,-10 4-6 16,-5-2-17-16,3-2 17 15,9-8 6-15,6-2 2 16,13-10 17-16,13 0 12 16,10-2 8-16,2 0-45 15,12-4-50-15,17-10 50 16,2-2 19-16,5 2-14 15,-7 2-4-15,-12 10-2 16,-7 2 1-16,-10 0-336 0</inkml:trace>
  <inkml:trace contextRef="#ctx0" brushRef="#br0" timeOffset="199446.52">23060 12443 235 0,'0'0'152'0,"0"0"-67"16,0 0-6-16,0 0-24 16,0 0-26-16,0 0-20 15,0 0-8-15,0 0 12 0,0 0 22 16,0 0 5-16,0 0 5 16,0 0-8-16,0 0-6 15,0 0-21-15,0 0-10 16,0 0-42-16,0 0-18 15,0 0 21-15,0 0 20 16,0 0 18-16,0 0-1 16,0 0-11-16,0 0-6 15,0 0-20-15,0 0-15 16,0 0-46-16,0 0-109 0</inkml:trace>
  <inkml:trace contextRef="#ctx0" brushRef="#br0" timeOffset="200909.36">22977 12436 162 0,'0'0'496'0,"0"0"-382"0,0 0 4 16,0 0 21-1,0 0-9-15,0 0-13 0,0 0-11 16,-15 0-12-16,10 0 7 16,5 0 2-16,-2 0-7 15,2 0-9-15,0 0-5 16,0 0-6-16,0 0-1 15,0 0-24-15,0 0 1 16,0 0-17-16,0 0-22 16,7 0-12-16,11 0 23 15,9 0 59-15,6 0 5 16,7 0-26-16,5-1-28 16,-1-4-16-16,1 3-9 15,-5 0-3-15,-3 0-5 16,-8 2-1-16,-6 0-9 0,-10 0-28 15,-6 0-49-15,-7 0-99 16,-2 2-122-16,-20 8-187 16,-3 0-193-16</inkml:trace>
  <inkml:trace contextRef="#ctx0" brushRef="#br0" timeOffset="201322.73">22973 12663 664 0,'0'0'306'16,"0"0"-159"-16,0 0 13 15,0 0-23-15,0 0-35 16,0 0 44-16,0 0 14 16,40 0-16-16,-17 0-27 15,3 0-5-15,6-2-9 16,3 0-18-16,7-2-20 16,1 2-12-16,1 0-21 15,-3 0-16-15,-3 2-9 16,-5 0 1-16,-8 0-7 15,-8-2 0-15,-3 2 0 0,-8 0 0 16,-4 0 1-16,-2 0-2 16,0 0-25-16,0-2-66 15,0-8-122-15,0 0-269 16,3-2-848-16</inkml:trace>
  <inkml:trace contextRef="#ctx0" brushRef="#br0" timeOffset="202139.51">23320 12242 159 0,'0'0'853'0,"0"0"-561"16,0 0-83-16,0 0 33 16,0 0-87-16,0 0-20 15,0 0-9-15,-6-22-15 16,6 20-25-16,0 2-12 15,0 0-15-15,0 0-18 16,0 0-10-16,2 0-21 0,14 0-8 16,4 0 11-16,9 8 1 15,4 6-8-15,2 4-6 16,4 2 9-16,1 2-9 16,0 0 14-16,1-2-14 15,-2-4 0-15,-3-4 1 16,-3-2 1-16,-6-4 8 15,-4 0-9-15,-10-4 1 16,-5-2-1-16,-6 2 1 16,-2-2 4-16,0 0 0 15,0 2 10-15,0-2 8 0,0 0-14 16,0 0-5 0,0 6-5-16,0 4-10 0,-2 6 10 15,-9 12 1-15,-7 8 22 16,-3 9-13-16,-2 3 8 15,-2 0 0-15,-2 4 1 16,4-4-8-16,0-4-11 16,3-5 6-16,5-7-5 15,1-9 0-15,3-6 0 16,4-6-1-16,3-4 2 16,1-3-2-16,1-4 0 15,0 2 1-15,2-2 5 16,0 0-4-16,0 0 4 15,0 0 0-15,0 0 0 16,0 0-5-16,0 0 8 0,0 0 0 16,0 0-8-16,0 0 5 15,0 0-6-15,0 0 1 16,0 0 4-16,0 0-5 16,0 0-1-16,0 0 0 15,0 0-1-15,0 0-11 16,0 0 4-16,0 0-38 15,-7 0-69-15,1 0-112 16,-3 0-476-16</inkml:trace>
  <inkml:trace contextRef="#ctx0" brushRef="#br0" timeOffset="203723.57">25945 11837 362 0,'0'0'143'16,"0"0"-81"-16,0 0 72 15,0 0 40-15,0 0-109 16,0 0 7-16,0 0 29 0,-2-32-8 15,2 28-56 1,-2 1 47-16,2-1-1 0,0 3-10 16,-3-3 52-16,3 2-4 15,-2 0 18-15,2 0 7 16,0-1-2-16,0 3-10 16,0 0-12-16,0 0-32 15,0 0-23-15,0 0-23 16,0 0-19-16,0 0-15 15,0 14-8-15,0 13 19 0,2 9 47 16,8 10-16 0,1 4-17-16,0 2-16 15,3 0 17-15,-4-1-8 0,3-8-17 16,-1 0-5-16,-3-9 1 16,-3-4-7-16,-2-6 1 15,2-6 8-15,-2-2-8 16,-4-2 7-16,2-4-1 15,-2-2 4-15,0-2 1 16,0-2-11-16,2-4 7 16,-2 2-8-16,0-2 0 15,0 0 6-15,0 0 5 16,0 0-10-16,0 0-1 16,0 0-68-16,-2 0-86 15,-12 0-157-15,-3 0-681 0</inkml:trace>
  <inkml:trace contextRef="#ctx0" brushRef="#br0" timeOffset="205573.31">24956 12679 700 0,'0'0'331'0,"0"0"-125"16,0 0-15-16,0 0-50 15,0 0-60-15,0 0-21 16,0 0 21-16,0 0 19 15,0 0-4-15,0 0-13 16,0 0-3-16,0 0-11 16,0 0-26-16,7 0-6 15,10 0 4-15,10 0 35 16,7 0-6-16,8-2-21 0,7-4-12 16,9 0-12-1,4 0-7-15,5 0 6 0,7 0-11 16,2-2 2-16,2 2 0 15,4 2-3-15,3-2-5 16,0 0-7-16,2 2 1 16,-1-2-1-16,1 2 6 15,-2 0-5-15,0 0-1 16,-6 2 2-16,0-2-1 16,-4 0 5-16,-3 2-6 15,1-2 0-15,-2 0 0 16,1 0 1-16,-3-1 5 15,0 1-6-15,-5 1 1 0,-1 1-1 16,-7 2 1 0,-5-2-1-16,-7 2 0 0,-4 0 1 15,-1-2-1-15,-4-3 1 16,1 4 0-16,-1-3 5 16,3 0-5-16,0 0 0 15,-2-1-1-15,-1 1 0 16,-1 3 0-16,-1-3 2 15,-4 2-2-15,-2-1 1 16,-2 2 0-16,2-2 10 16,-4 2-11-16,4-3 2 15,-4 1 7-15,1 2-8 16,-6-1-1-16,-2 2 1 16,-3 0 7-16,-7 0-7 0,-3 0 0 15,-1 0 21-15,-2 0-10 16,0 0 6-16,0 0 9 15,0 0-7-15,0-3-4 16,0 3-4-16,0 0 1 16,0 0-12-16,0 0-1 15,0 0-17-15,-31 0-124 16,-7 6-402-16,-13 2-749 0</inkml:trace>
  <inkml:trace contextRef="#ctx0" brushRef="#br0" timeOffset="206607.96">25778 13269 803 0,'0'0'361'16,"0"0"-133"-16,0 0-23 15,0 0-26-15,0 0-75 16,0 0-46-16,0 0-14 15,0-3 1-15,13 3 50 16,5 0 39-16,7 0-29 16,4 0-6-16,4 0-20 15,5-4-16-15,4-4-14 16,1-3-12-16,-3 0-12 16,-5 0-10-16,-6 1-3 15,-6-1 2-15,-10 1-7 0,-4-2 5 16,-4 0-10-1,-5-1 6-15,0-2-8 0,0 1 0 16,-7-2-16-16,-9 4 4 16,-6 0-12-16,-7 4-3 15,-7 4 1-15,-6 2 3 16,-5 2 15-16,-4 0 8 16,0 6 8-16,1 10-8 15,4 6-4-15,2 6 3 16,-1 4 1-16,5 6-6 15,-1 4 6-15,8 5 0 16,7 1 0-16,1 0-1 16,9 0 1-16,8-2-2 15,5-6 1-15,3-2 0 16,0-7 1-16,11-8 0 0,10 0 8 16,5-10-7-16,6-3 28 15,5-3 2-15,7-7 2 16,6 0 0-16,1 0 1 15,4-7-6-15,-1-4-5 16,-4-1-4-16,-9-1-1 16,-7 3-2-16,-9 1-7 15,-9 2 2-15,-6 4-10 16,-1-1 0-16,1 0-1 16,0-1-7-16,1 0-26 15,14-6-73-15,-5 1-110 0,-2 2-570 16</inkml:trace>
  <inkml:trace contextRef="#ctx0" brushRef="#br0" timeOffset="207057.34">26696 13124 1156 0,'0'0'337'0,"0"0"-66"15,0 0-2-15,0 0-102 16,0 0-73-16,0 0-18 16,0 0-9-16,0-6-20 15,0 6-25-15,3 6-7 16,1 10 66-16,4 6 14 16,2 6-14-16,-1 3-20 15,4 2-25-15,1 4-10 16,-4 1-14-16,4 0-3 15,-5-4-7-15,0-4-1 16,-5-4-1-16,0-6-10 0,-1-4-53 16,-3-6-80-1,0-4-107-15,0-6-448 0</inkml:trace>
  <inkml:trace contextRef="#ctx0" brushRef="#br0" timeOffset="207366.69">26489 13373 1166 0,'0'0'304'0,"0"0"-141"15,0 0 38-15,0 0-51 16,0 0-51-16,0 0 34 16,0 0 30-16,64 0-25 15,-35-6-34-15,5-4-31 16,7-2-24-16,3 1-16 16,0 2-19-16,1-1-14 15,-5 2-67-15,5-2-192 16,-14 0-396-16,-9 2-769 0</inkml:trace>
  <inkml:trace contextRef="#ctx0" brushRef="#br0" timeOffset="207717.75">27287 13106 1149 0,'0'0'675'0,"0"0"-468"0,0 0 38 15,0 0-64-15,0 0-93 16,0 0-41-16,0 0-23 15,13 34 46-15,-6-2 40 16,0 12-14-16,-1 6-21 16,3 5-27-16,0 1-23 15,-2-2-7-15,-1-8-18 16,-4-6-18-16,-2-4-163 16,-10-12-300-16,-11-8-684 0</inkml:trace>
  <inkml:trace contextRef="#ctx0" brushRef="#br0" timeOffset="210300.65">13247 15803 199 0,'0'0'371'0,"0"0"-143"15,0 0-65-15,0 0-69 0,0 0-20 16,0 0 3 0,0 4 1-16,0-4 3 15,0 0 21-15,0 0-25 0,0 0-23 16,0 0 1-16,0 0-3 16,0 0 4-16,0 0-4 15,0 0 17-15,0 0 21 16,0 0-13-16,0 0 4 15,0 0-9-15,0 0 10 16,0 0-3-16,0 0-10 16,0 0-11-16,0 0-12 15,0 0-18-15,0 0 0 16,0 0-5-16,0 0-3 16,0 0 1-16,0 0-1 15,0 0-3-15,0 0-5 16,0 0 0-16,0 0 8 0,0 0-8 15,3 0 0-15,13 0 8 16,3 0 25-16,6 0-6 16,2 0 3-16,4 0-15 15,0 0-11-15,5 0 1 16,-1-8 4-16,4 2 0 16,-4-4-8-16,-6 4-4 15,-7 0 1-15,-6 6-10 16,-8-4-1-16,-3 4 0 15,-3 0-1-15,-2 0 1 16,0 0-10-16,0 0-47 16,0 0-84-16,0 0-103 0,0 4-269 15,-7 2-369-15</inkml:trace>
  <inkml:trace contextRef="#ctx0" brushRef="#br0" timeOffset="210790.54">13299 15959 1322 0,'0'0'522'0,"0"0"-309"0,0 0-52 16,0 0-71-1,0 0-37-15,0 0-10 0,0 0-4 16,-2 0-6-16,2 0 2 16,0 0-18-16,0 0 4 15,0 4 4-15,2-4 28 16,2 5-12-16,-2-5-20 16,1 0-4-16,-1 0 6 15,2 4-14-15,4-4 18 16,2 0-1-16,5 0 19 15,6 0 15-15,8 0-24 16,2 0-5-16,2 0-16 0,1 0 5 16,-3 0-11-1,-4-4-9-15,-5 4 0 0,-7 0-1 16,-1 0 1-16,-7 0-1 16,-3 0 0-16,0 0 1 15,-4 0-1-15,0 0 1 16,0 0-1-16,0 0 1 15,0 0-35-15,0 0-74 16,3 0-65-16,8-14-115 16,-2 0-345-16,0-3-970 0</inkml:trace>
  <inkml:trace contextRef="#ctx0" brushRef="#br0" timeOffset="211651.41">13526 15464 1033 0,'0'0'352'0,"0"0"-104"16,0 0 8-16,0 0-82 16,0 0-57-16,0 0-21 15,0 0-28-15,-4-2-27 0,4 2-1 16,0 0-3-16,0 2 24 16,0 10 37-16,8 2-22 15,6 3-28-15,3 1 3 16,4 0-14-16,6 0-11 15,2-4-2-15,4 4-5 16,0-9 0-16,3 4-5 16,-5-8-7-16,0 0-6 15,-2-1-1-15,-6 0 9 16,-8 0-8-16,-1-4 1 16,-8 0-1-16,-1 1-1 15,-5-1 1-15,2 0-1 0,-2 0 7 16,0 0 5-1,2 0 0-15,-2 0-11 0,0 0-1 16,0 3 2 0,0-3 10-16,0 2 0 0,2 6-4 15,2 0-7-15,2 10 29 16,-4 4-6-16,-2 6 3 16,0 8-4-16,0 8-7 15,-4 0-1-15,-10 5-10 16,-1-4-4-16,-4-4-1 15,6-11 1-15,-1-2 0 16,4-6-1-16,1-10 1 16,2-2-1-16,2-6-2 0,3-4 2 15,0 0 0 1,2 0 0-16,0 0 2 0,0 0 7 16,0 0-8-16,0 0-1 15,0 0 0-15,0 0 0 16,0 0-5-16,0 0 5 15,0 2 5-15,0-2-4 16,0 0-1-16,0 0 1 16,0 0 1-16,0 0-1 15,0 0 9-15,0 0-4 16,0 0-6-16,0 0 1 16,0 0 1-16,0 0 11 15,0 0-7-15,0 0-6 16,0 0-1-16,0 0 1 15,0 0-26-15,0 0-38 0,0 0-50 16,0 0-95 0,0 0-415-16</inkml:trace>
  <inkml:trace contextRef="#ctx0" brushRef="#br0" timeOffset="214006.6">14596 15418 611 0,'0'0'372'0,"0"0"-153"16,0 0-37-16,0 0-45 16,0 0-53-16,0 0-12 15,0 0-17-15,-5 0 25 16,5 0-15-16,0 0 17 16,0 0-12-16,0 0 8 15,0 0 7-15,0 0-14 16,0 0 9-16,0 0-4 15,0 0-21-15,0 0-12 16,0 0-9-16,0 0-22 16,0 0 7-16,0 0-18 15,0 0 7-15,0 0-8 0,0 0 0 16,5 0 0-16,5 0 17 16,7 0 18-16,0 4-9 15,5-4 9-15,3 0-9 16,4 0 5-16,0 0-10 15,0 0-3-15,2 0-18 16,-2-4 6-16,-5-6 0 16,1 4-5-16,-5-4 11 15,1 0-3-15,-2-2-1 16,-1-2-2-16,-1 0 1 16,0-4 1-16,-7 2-7 15,2 0 16-15,-5 0-17 16,-3 2 0-16,-2-3-1 0,-2 4 1 15,0-1-13-15,0 1 13 16,0 3 0-16,-4 2 0 16,-5 3 0-16,-5-4-10 15,-1 4 8-15,-5 0-7 16,-3 1-3-16,-4 4 5 16,1 0-2-16,-5 0 1 15,0 9 7-15,-3 9 0 16,-2 0-8-16,3 4 9 15,-3 0 1-15,5 0 7 16,0 2-8-16,6-2-1 16,6-4 1-16,1 0-7 15,7 4 6-15,-1 0 1 0,3 0-1 16,5 2 0-16,0 2 1 16,2 0-1-16,2-4 1 15,0 0-8-15,0 1 8 16,6-5 0-16,7 0 5 15,1 0-4-15,3 0 7 16,4 0-8-16,1 0 6 16,5-6-5-16,4 2-1 15,7-8 14-15,0 2 1 16,4-8 0-16,0 0-5 16,0 0-1-16,-2 0 6 15,-1 0-14-15,-6-10 18 16,-4 6 3-16,-7 0-10 15,-4 0-6-15,-9 2 13 16,-3 2-18-16,-3 0-1 0,-1 0 1 16,1-2 17-16,3 0-17 15,3 0 10-15,2 0 17 16,-2-2 3-16,2 0-10 16,-5 4-3-16,-4-4-3 15,2 4 2-15,-4 0-1 16,0 0-14-16,0 0 8 15,0 0-8-15,0 0 5 16,0 0-6-16,2 0 1 16,-2 0-1-16,0 0 0 0,0 0 0 15,0 0 0 1,0 0 1-16,0 0-1 0,0 0-1 16,0 0-1-1,0 0 1-15,0 0-8 0,0 0-71 16,-2 8-117-16,-12 4-286 15,-7 2-550-15</inkml:trace>
  <inkml:trace contextRef="#ctx0" brushRef="#br0" timeOffset="-214623.65">14431 16088 785 0,'0'0'281'0,"0"0"-46"16,0 0-38-16,0 0-28 15,0 0-32-15,0 0-12 16,0 0-4-16,-2 0-18 0,2 0-16 15,0 0 0 1,0 0-4-16,0 0-13 0,0 0-9 16,0 0-21-16,0 0-22 15,6 0-10-15,16 0 48 16,9 0 23-16,10 0-12 16,13-10 4-16,8 2-10 15,9-8-18-15,7 2 2 16,6 0-9-16,3 0-8 15,1 2-2-15,-7 2-8 16,-4-3-8-16,-15 4-2 16,-14 4 2-16,-11 0-9 15,-13 1-1-15,-8 4 0 16,-6-4 0-16,0 4 6 16,-1 0 7-16,-3-5 8 0,5 5-3 15,1-5 6-15,1 2-4 16,1 2-5-16,-1-4-8 15,3 1 5-15,-1 4-3 16,-1 0-3-16,-1 0-4 16,-3 0 4-16,-2 0-5 15,-4 0-1-15,-4 0 2 16,0 0-1-16,0 0-1 16,0 0-1-16,0 0-24 15,0 0-73-15,-9 4-98 16,-11 15-77-16,-7-6-475 0</inkml:trace>
  <inkml:trace contextRef="#ctx0" brushRef="#br0" timeOffset="-213723.12">14725 16647 745 0,'0'0'622'0,"0"0"-424"16,0 0-78-16,0 0-57 16,0 0-25-16,0 0 72 15,0 0 36-15,58 26-28 16,-36-26 21-16,0 0-38 15,3 0-2-15,6 0-20 16,0-4-6-16,4-10 3 16,2 0-15-16,-4-4-16 0,-4 2-12 15,-5 2-8-15,-4-4-13 16,-1 4 0-16,-9 0 1 16,-1-2-4-16,-5 2 2 15,-2-4-5-15,-2 0 7 16,0 0-13-16,0 0-6 15,-2 6-1-15,-11 2 1 16,-3 6-3-16,1 0-6 16,-5 4 15-16,-2 0-1 15,-2 0-7-15,-3 0 8 16,0 12 0-16,-4 8-1 16,-3 6-6-16,1 4 0 15,0 6 7-15,1 4 0 0,3-4-3 16,9 0 3-16,5-1 0 15,5-3-6-15,8-5 6 16,2 0 0-16,0-1-8 16,0-4 8-16,4 0 11 15,10-4-9-15,-1-4-1 16,3-4 0-16,2 2 9 16,4-2-8-16,3-2 17 15,4-4 1-15,4-2 5 16,3-2-1-16,1 0 5 15,2 0 2-15,1 0-1 16,-5 0-11-16,-1-2 4 16,-3-2-7-16,-6 0-1 0,-3 0 0 15,-2 0-9-15,-2 2 0 16,-5-2-5-16,1 4 6 16,-4-4-6-16,-1 0 0 15,1 0-1-15,-4 2 0 16,3-6-48-16,9-14-71 15,-3 0-121-15,1-6-385 0</inkml:trace>
  <inkml:trace contextRef="#ctx0" brushRef="#br0" timeOffset="-213140.32">15572 16334 1054 0,'0'0'336'0,"0"0"-82"16,0 0-13-16,0 0-62 16,0 0-33-16,0 0-15 15,0 0-6-15,0-5-21 16,0 5-28-16,0 0-20 16,0 0-15-16,0 18-10 15,4 10 65-15,0 6-20 16,3 6-27-16,2 2-1 15,2 2-8-15,0-4-7 16,3 0-21-16,-3-4-3 0,-3-6-1 16,2-2-2-16,-6-1 0 15,3-14-6-15,-3 0-1 16,-2-7-21-16,0-6-89 16,3 0-74-16,4 0-106 15,0-10-353-15,-5-4-411 0</inkml:trace>
  <inkml:trace contextRef="#ctx0" brushRef="#br0" timeOffset="-212790.06">15525 16625 776 0,'0'0'402'0,"0"0"-129"16,0 0-35-16,0 0-83 16,0 0-55-16,0 0-8 15,0 0 11-15,-3 0 10 16,6 0 3-16,11 0 7 15,3 0-7-15,7-2-21 0,8-6-20 16,5-2-26 0,6-2-19-16,1-6-18 0,0 0-12 15,-1 0-24-15,-3 4-101 16,0-4-93-16,-9 2-296 16,-10 6-266-16</inkml:trace>
  <inkml:trace contextRef="#ctx0" brushRef="#br0" timeOffset="-212400.22">16042 16320 62 0,'0'0'1382'15,"0"0"-981"-15,0 0-124 16,0 0-85-16,0 0-85 16,0 0-43-16,0 0 8 15,4 45 57-15,-4-13-13 16,0 8-6-16,2 4-9 16,0-4-60-16,5 4 3 15,0-8-10-15,2 0-11 16,-3-4-5-16,1-10-11 15,-3 0-1-15,1-12-6 16,0-2 2-16,-5-3 5 0,2-5 1 16,-2 0-7-16,0 0 8 15,0 0-9-15,0 0-1 16,0 0-39-16,0 0-68 16,0 0-85-16,0 0-169 15,0 0-744-15</inkml:trace>
  <inkml:trace contextRef="#ctx0" brushRef="#br0" timeOffset="-210538.29">16786 13334 354 0,'0'0'496'15,"0"0"-342"-15,0 0-9 16,0 0 1-16,0 0-31 16,0 0-30-16,0 0-3 15,0 3-1-15,0-3-11 16,0 0-7-16,0 0-12 16,0 0 6-16,0 0 3 15,0 0-4-15,0 4-18 16,0 4-22-16,0 8-14 15,0 10 73-15,0 10 3 16,8 8 3-16,2 6-32 16,-1 6-16-16,-1 4-7 15,1 5-3-15,-4-1-6 0,-1 2-6 16,1-2-2-16,-3-2 6 16,0-4 4-16,0 1-4 15,3-3-3-15,-3-4 3 16,3-2-14-16,-3-4 13 15,2-2 1-15,-1-2-6 16,1-2 5-16,0-4-13 16,-2 0 8-16,3-1-1 15,-1-7-7-15,-1 2 0 16,2-8-1-16,-1 0 1 16,-2-2 5-16,2 0-5 15,1 2 0-15,-1 4 1 16,3 2 4-16,-4 0 1 15,1 3 1-15,-2-8-7 16,0 4 8-16,-2-1-7 0,2-4 11 16,3 0-11-16,-3-4 5 15,0 0-6-15,0-4 11 16,0 0-5-16,0 2 1 16,2-2 2-16,-4-4-2 15,0 2-7-15,0-2 8 16,0-2-7-16,0-2 25 15,0-2 14-15,0-2-24 16,0 0-5-16,0-2 0 16,0 0-2-16,0 0 1 15,0 0-6-15,0 0-5 16,0 0-73-16,0-24-82 0,0 0-389 16,-10-4-884-16</inkml:trace>
  <inkml:trace contextRef="#ctx0" brushRef="#br0" timeOffset="-209906.11">16794 14951 1029 0,'0'0'275'0,"0"0"-118"16,0 0-22-16,0 0-40 16,0 0-34-16,0 0 100 15,0 0-24-15,29 42-10 16,-15-24-47-16,6 0-33 15,2 0-17-15,3 2-15 16,2 0-9-16,-2-2-5 16,-2 0-1-16,0-4 1 15,-3 0 7-15,-5-2-8 16,-1-3 0-16,-3-4 0 16,-5 0 0-16,1-5 1 15,-2 0 5-15,4 0 15 0,0-19 3 16,4-3 4-16,5-6-10 15,-2-6-3-15,1-2-6 16,1 4 3-16,-5 2 5 16,-1 8 19-16,-3 8-12 15,-5 0-6-15,0 10 0 16,-2 0-10-16,1 0-7 16,-3 2 7-16,2 2 1 15,-2 0 7-15,0 0 14 16,0 0-3-16,0 0 4 15,0 0-5-15,0 0-17 0,0 0-9 16,0 0-2-16,0 0-8 16,0 0-4-16,0 0 4 15,0 10-14-15,0 2-52 16,-15 20-85-16,-1-6-395 16,-2 2-989-16</inkml:trace>
  <inkml:trace contextRef="#ctx0" brushRef="#br0" timeOffset="-208839.31">17280 15494 874 0,'0'0'589'0,"0"0"-354"0,0 0-7 16,0 0-67-16,0 0-65 16,0 0-43-16,0 0-10 15,0 8 10-15,-13 10 5 16,-5 9 29-16,1 5-23 16,-1 0-18-16,-1-2-7 15,2 2-26-15,1-4 7 16,1-2-14-16,1-4-6 15,1-4-12-15,2-2-66 16,-5-6-122-16,5-6-172 16,0-4-323-16</inkml:trace>
  <inkml:trace contextRef="#ctx0" brushRef="#br0" timeOffset="-208156.38">16935 15530 814 0,'0'0'375'0,"0"0"-200"16,0 0-69-16,0 0 19 16,0 0 97-16,0 0-4 15,0 0-38-15,94 95-49 16,-63-65-23-16,2-6-35 16,5 2-9-16,5 0-13 15,-1-8-6-15,2 0 1 16,-1-8-18-16,-6 2-4 15,-7-4 0-15,-8-2-14 16,-9-2-2-16,-7 0-2 16,0-4 6-16,-6 0 9 15,0 4 10-15,0-4 5 0,0 0-15 16,0 0-3-16,0 0-9 16,0 0-3-16,0 0-5 15,0 0 8-15,0 0-9 16,0 2 1-16,0-2 11 15,0 2-1-15,2 4-11 16,0-2 11-16,2 0 15 16,1 0 0-16,-1 2-17 15,-2 2 0-15,3-4 1 16,-1-2-4-16,-1 0 2 16,1 0-7-16,-2-2 13 15,-2 0-5-15,0 0 1 16,0 0-2-16,0 0 2 15,0 0 10-15,0 0-2 16,0 0 1-16,0 0-1 0,0 0-6 16,0 0 2-16,0 0-13 15,0 0-1-15,0-6-70 16,-4-12-123-16,-5 6-118 16,0-6-497-16</inkml:trace>
  <inkml:trace contextRef="#ctx0" brushRef="#br0" timeOffset="-206005.51">17195 15620 209 0,'0'0'106'0,"0"0"-106"15,0 0-39-15,0 0-25 16,0 0-1-16,0 0 60 15,0 0 5-15,16-45 76 16,-11 36 81-16,-3 4-1 16,2 1 20-16,-2-1-11 15,-2 0-57-15,3 1-44 16,-3 1 33-16,0 1-16 16,0 2 20-16,0 0 8 15,0 0-26-15,0-4-12 16,0 4 19-16,0 0-8 15,0 0-5-15,0 0 10 0,0 0-4 16,0-4-8-16,0 4-22 16,0 0 18-16,0 0-11 15,0 0-33-15,0 0-8 16,0 0 6-16,0 0-19 16,-5 4-6-16,-8 19 0 15,-5 0 35-15,1 12-14 16,-4 1 4-16,3 0 2 15,3 0-18-15,-1 0-5 16,3-2 2-16,0-2 0 16,-1-2-5-16,3-8-1 0,2-2 0 15,2-4-2-15,5-10 2 16,0 2 0-16,2-8 0 16,0 0 0-1,0 0 8-15,0 0-7 0,0 0 11 16,0 0-2-16,0 0 4 15,-2 0 5-15,2 0 5 16,0 0-11-16,0 0 5 16,0 0-1-16,0 0 2 15,0 0 2-15,0 0 3 16,0 0-11-16,0 0 6 16,0 0-18-16,0 0 7 15,0 0-8-15,0 0 1 16,0 0 14-16,0 0-14 15,0 0 5-15,0 0 18 0,0 0-18 16,0 0 10 0,0 0-7-16,0 0 2 0,0 0-1 15,0 0 2-15,0 0-11 16,0 0-2-16,0 0 1 16,0 0-6-16,0 0-50 15,0 0-108-15,0 0-326 16,2 0-510-16</inkml:trace>
  <inkml:trace contextRef="#ctx0" brushRef="#br0" timeOffset="-203189.73">18554 15360 535 0,'0'0'352'0,"0"0"-158"0,0 0-25 16,0 0-22-16,0 0-49 15,0 0-8-15,0 0 30 16,-2 0-11-16,2 0-8 15,0 0 2-15,0 0 3 16,0 0-28-16,0 0-15 16,0 0-8-16,0 0 7 15,0 0-31-15,0 0-7 16,0 0-8-16,0 0-1 16,0 0-3-16,0 0-6 15,0 0-4-15,2 0 12 0,10 4 18 16,1-2 18-1,3 2-18-15,7 0 0 16,0-4-11-16,4 0-1 0,7 0 12 16,-1 0-21-16,2-12-5 15,0 0 4-15,-6 4 6 16,-5-4-15-16,-4 2-1 16,-7 0 17-16,-1 2-17 15,-4-6 15-15,-1 2-8 16,-3-2-5-16,1-3-2 15,-2 2 2-15,-3 3-2 16,0-2 0-16,0 0 1 16,0 1 1-16,0 4-2 0,0 0 0 15,0 4-1-15,-3 1-1 16,-4-1-7-16,-2 1 3 16,1 4-4-16,-4 0 0 15,-1 0-2-15,-3 0 6 16,-1 0 0-1,1 0 4-15,-2 0-5 0,0 4 7 16,1 1 0-16,-1-1 0 16,-1 1 0-16,2 4 0 15,-1-1 1-15,-2 3-3 16,2 7-4-16,-4 7-3 16,2 7 8-16,0 4 0 15,3 0 1-15,3 0 1 16,5-2 1-16,5-2-2 15,2-6 0-15,2-6 0 0,0-2 0 16,0 2 0-16,0-6 0 16,0 4 12-16,6-4 11 15,-2 3-16-15,3-3 8 16,-1 0-14-16,0-6 15 16,0 0-16-16,0-2 0 15,5-2 6-15,5-4-5 16,2 1 29-16,2-1-13 15,5 0 11-15,-1 0-18 16,5 0-1-16,3 0 8 16,-1 0-5-16,2 0 4 15,3 0-7-15,-1-5 3 0,1-3 3 16,-1-2 6-16,1 0 2 16,-2 2-4-1,-8-1 0-15,-1 4 4 0,-7 1-2 16,-3 0-5-16,-3-1 2 15,-4 1 3-15,1 3-7 16,-3-2 1-16,0 3-2 16,-4-1-2-16,0 1 2 15,-2 0-1-15,0 0 0 16,0 0-3-16,0 0 5 16,0 0-8-16,0 0 0 15,0 0 1-15,0 0-7 16,0 0 0-16,0 0 0 0,0 0 0 15,0 0-4 1,0 0 2-16,0 0-10 0,0 0-69 16,0 0-94-16,2 0-92 15,9 0-405-15,1-9-679 0</inkml:trace>
  <inkml:trace contextRef="#ctx0" brushRef="#br0" timeOffset="-202618.68">19420 15095 108 0,'0'0'978'0,"0"0"-693"0,0 0-34 16,0 0-46-16,0 0-101 15,0 0-55-15,0 0 4 16,-6-4 35-16,6 4 1 15,0 10 69-15,0-2-30 16,0 6-12-16,10 4-17 16,1 4-9-16,0 1-24 15,3-1-13-15,1 4-21 16,-1 2-11-16,-1-6-9 16,-2 0-5-16,-2-4-1 15,0-4-6-15,-5-2-77 0,3-2-60 16,-7-10-131-16,0 2-382 15,0-2-289-15</inkml:trace>
  <inkml:trace contextRef="#ctx0" brushRef="#br0" timeOffset="-202273.18">19306 15302 863 0,'0'0'403'0,"0"0"-149"16,0 0-34-16,0 0-61 15,0 0-59-15,0 0-28 16,0 0-9-16,0 0 11 15,4 4-5-15,9 0 58 16,7-2 3-16,10 2-54 16,9-4 16-16,9 0-40 15,3-4-15-15,2-6-22 16,-2-4-15-16,-6 2-16 16,-5-1-80-16,-2-5-125 15,-11 5-339-15,-12 3-308 0</inkml:trace>
  <inkml:trace contextRef="#ctx0" brushRef="#br0" timeOffset="-201866.12">20023 15037 1106 0,'0'0'491'0,"0"0"-255"15,0 0 21-15,0 0-52 16,0 0-82-16,0 0-25 15,0 0-22-15,4 24-21 16,-2 4 64-16,4 8-5 16,0 8-31-16,1 5-20 15,3-4 7-15,2 0-31 16,-1-5-12-16,0-6-25 16,-2-8-1-16,0-6 0 15,-5-8 0-15,1-4-1 16,-3-2-61-16,0-6-107 0,0 0-130 15,-2 0-478-15</inkml:trace>
  <inkml:trace contextRef="#ctx0" brushRef="#br0" timeOffset="-200658.77">19566 15258 810 0,'0'0'250'0,"0"0"-129"0,0 0-27 15,0 0-65 1,0 0-20-16,0 0-8 0,0 0 12 16,0 0 18-16,0 0 50 15,-2-4 56-15,2 4 13 16,-2 0-33-16,0 0-25 15,-1-2-29-15,3 2-47 16,-2 0 0-16,0-2-16 16,-2 0 0-16,0 2-19 15,-2-3 18-15,0 3 1 16,1 0-1-16,-1 0 2 16,2 0-1-16,-3 0 0 15,2 0-13-15,1 0 1 16,-1 0 2-16,3 0-2 15,2 0 11-15,0 0-5 0,0 0 5 16,0 0 1-16,0 0 2 16,0 0 13-16,-2 0 1 15,2 13 16-15,0-1 7 16,0 4 25-16,0 6 15 16,0 2-12-16,0 4-18 15,0-2 7-15,0 2 3 16,4 2 9-16,1-2-20 15,-1-2-11-15,1-8 0 16,-1 0-28-16,1-8-1 16,-3-2 1-16,-2-3-8 15,2-5 7-15,-2 0-7 16,0 0 8-16,0 0 8 16,0 0-16-16,0 0 17 0,0 0 1 15,0 0-19-15,0 0 11 16,0 0 10-16,0 0-14 15,0 0 26-15,0 0-9 16,0 0-12-16,0 0 3 16,0 0 0-16,0 0 9 15,0 0-16-15,0 0 1 16,0 0 3-16,0 0-6 16,0 0 3-16,0 0-9 15,2 0-1-15,-2 0 1 16,0 0-1-16,0 0 1 0,0 0-1 15,0 0 0 1,0 0 1-16,0 0 0 0,0 0 1 16,0 0 5-16,0 0-5 15,0 0 0-15,0 0-1 16,0 0-30-16,0 0-109 16,0 0-142-16,0 4-500 0</inkml:trace>
  <inkml:trace contextRef="#ctx0" brushRef="#br0" timeOffset="-199122.93">18597 15972 753 0,'0'0'213'0,"0"0"-85"16,0 0 0-16,0 0-39 0,0 0 7 15,0 0 29-15,0 0 45 16,-60 8-32-16,60-8-47 16,0 0-24-16,0 0 3 15,0 0-14-15,0 0-1 16,0 1-7-16,0 4-11 15,-2-1-6-15,0 1 26 16,-3 4 9-16,3-5-36 16,2 0-9-16,0-4-6 15,-3 0 13-15,3 0-21 16,0 0 5-16,0 1-4 16,0-1-7-16,0 0 0 15,0 0 5-15,0 0-5 16,0 0 12-16,0 0 5 15,0 0 19-15,-2 0-18 0,2 0 1 16,0 0-4-16,0 0-2 16,0 0-14-16,0 0 9 15,0 0-9-15,0 0 8 16,0 0-8-16,0 0 0 16,10 0 6-16,13 0 57 15,10 0 4-15,9 0-17 16,4 0-15-16,8 0-5 15,4 0-10-15,4-5-7 16,5-3 7-16,1 2-4 0,4-2-1 16,2-2-7-16,-6 2-7 15,2-5 9-15,-5 3-8 16,-3 1-1-16,-2-8 6 16,-2 7-7-1,3-2 0-15,-1 2 2 0,6 4 20 16,1 0 13-16,4 4-10 15,0 2-13-15,1 0-6 16,-3 0 11-16,-2 0-17 16,-3 0 1-16,-6 0 7 15,-8 0-7-15,-9 0 8 16,-9 0-9-16,-12 0 0 16,-9 2 0-16,-7-2 0 15,-2 0 12-15,0 0 7 16,-2 0 14-16,0 0-9 0,0 0-1 15,0 0-6-15,4 0-2 16,0 0-3-16,2 0-3 16,9 0 3-16,6 0 3 15,4-2 0-15,4-2-1 16,4-4-4-16,0 2 1 16,1 2-5-16,-1-4-5 15,-6 4-1-15,-5 2 2 16,-4 0-1-16,-7 2 1 15,-4 0-2-15,-3 0 1 16,-2 0-1-16,-2 0 0 16,0 0 2-16,0 0-2 15,0 0 1-15,0 0 1 0,0 0 3 16,0 0-5-16,0 0-1 16,0 0-14-16,-10 0-102 15,-33 16-128-15,1 6-216 16,-8 0-752-16</inkml:trace>
  <inkml:trace contextRef="#ctx0" brushRef="#br0" timeOffset="-198455.77">19703 16352 872 0,'0'0'621'15,"0"0"-388"-15,0 0-15 16,0 0-18-16,0 0-85 16,0 0-31-16,0 0 13 15,0-9 5-15,0 9-19 16,0 0-20-16,0 0-42 15,0 5 10-15,0 17 24 16,0 9 1-16,0-1-19 16,0 6 6-16,2 0 5 15,4 0-1-15,3 0 2 16,0 0-18-16,0-2 1 16,0-6-13-16,-3-6-4 15,4 1-15-15,-6-14 15 0,3 4-8 16,-3-9-6-1,0 1 0-15,0-5 1 0,0 0 8 16,-4 0-4 0,0 0 2-16,0 0-1 0,0 0 1 15,0 0-7-15,0 0 5 16,0 0-6-16,0 0 1 16,0 0-1-16,0 0 0 15,0 0 5-15,0 0-4 16,0 0 5-16,0 0 1 15,0 0-7-15,0 0 0 16,2 0-45-16,6-27-74 16,1 0-142-16,1-5-340 0</inkml:trace>
  <inkml:trace contextRef="#ctx0" brushRef="#br0" timeOffset="-196773.09">13457 18245 373 0,'0'0'365'0,"0"0"-115"16,0 0-56-16,0 0-33 0,0 0-36 15,0 0-38 1,-2 4-14-16,2-4-12 0,0 0-3 16,0 0 5-1,0 0 7-15,0 0 26 0,0 0 15 16,0 0 13-16,0 0 6 15,0 0-25-15,0 0-32 16,0 0-14-16,0 0-20 16,0 0-24-16,0 0 1 15,9 0 5-15,9 0 45 16,3 0-1-16,8 0-17 16,6 0-9-16,5 0-18 15,-1 0 0-15,3 0-21 16,1-4 2-16,-1 0 8 0,-6-2-10 15,-5 6 0-15,-9 0-1 16,-5 0 1-16,-7 0-1 16,-5 0-16-16,-5 0 8 15,2 0-29-15,-2 0-6 16,0 0-23-16,0 0-45 16,0-8-87-16,0 3-367 15,0-4-554-15</inkml:trace>
  <inkml:trace contextRef="#ctx0" brushRef="#br0" timeOffset="-196139.76">13598 18500 1211 0,'0'0'628'16,"0"0"-292"-16,0 0-119 0,0 0-131 16,0 0-68-16,0 0-18 15,0 0 0-15,44 8 10 16,-21-4 13-16,0 0 12 16,2-4 1-16,4 0 16 15,0 0 6-15,0 0-23 16,0 0 18-16,-2 0-30 15,0-1 7-15,-6-2-21 16,-2 3 12-16,-1 0-14 16,-5 0 17-16,-2 0-6 15,-2 0-12-15,-2 0 12 16,1 0 3-16,2 0 6 0,1-4 1 16,2 4 5-16,3 0-20 15,-3-4 2-15,1 4 4 16,-6 0-19-16,-1 0 0 15,-3 0 12-15,-4 0-11 16,0 0 10-16,0 0-4 16,0 0 7-16,0 0-5 15,0 0 0-15,0 0-8 16,0 0-1-16,0 0-13 16,0 0-48-16,0 0-74 15,-4 0-69-15,-7 0-140 0,-3 0-592 16</inkml:trace>
  <inkml:trace contextRef="#ctx0" brushRef="#br0" timeOffset="-194656.31">13860 17965 887 0,'0'0'302'0,"0"0"-38"15,0 0-21-15,0 0-19 16,0 0-56-16,0 0-44 16,0 0-22-16,-15-14-23 15,15 14-32-15,0 0-17 16,13 0-3-16,8 8 51 16,2 6-2-16,8 4-18 15,8 4-26-15,3 0-17 16,5-4 2-16,6 0-16 0,5-4 12 15,0-2-13-15,-2 2 0 16,-4-6 11-16,-10-2-9 16,-9 2-1-16,-11-4 0 15,-11 0 1-15,-4-4-1 16,-5 0 0-16,-2 0 11 16,0 0 0-16,0 0 5 15,0 0 2-15,0 0-1 16,0 0-11-16,0 0-7 15,0 0 1-15,2 0 0 16,-2 0 0-16,0 0 0 16,0 0-1-16,3 0 1 0,1 0-1 15,-1 0 6 1,-1 0 2-16,0 0-7 0,0 0 0 16,-2-4 3-16,0 4 2 15,0 0 0-15,0 0 2 16,0 0-7-16,-4 18 6 15,-17 22 5-15,-10 14 5 16,-9 23-4-16,-11 7 1 16,-5 10 7-16,-2-3-3 15,3-7-5-15,1-8 8 16,7-14-8-16,9-12-2 16,11-16-10-16,12-9 5 15,7-18-6-15,5 1-2 16,3-8-14-16,0 0 15 0,0 0 0 15,0 0 1-15,0 0 9 16,0 0-8-16,0 0 1 16,0 0-2-16,0 0 0 15,0 0-12-15,0 0-41 16,0 0-64-16,14 0-114 16,10 0-111-16,5-4-435 0</inkml:trace>
  <inkml:trace contextRef="#ctx0" brushRef="#br0" timeOffset="-193337.63">15425 18039 841 0,'0'0'411'0,"0"0"-168"15,0 0-94-15,0 0-60 0,0 0-6 16,0 0-3-16,0 0-30 16,17 54 48-16,-1-46 7 15,1-6 5-15,6 2-2 16,4-4-33-16,-1 0-13 15,6 0-22-15,1-6 6 16,2-6-23-16,-1-2-1 16,1-4-1-16,-4 0-11 15,-2 0-4-15,-2-4 3 16,-2 0 7-16,-5 0-8 16,-2-8-7-16,0-3-1 15,-3-3 13-15,-1-4-12 16,-3 4 0-16,-5 4 0 15,-6 2 0-15,0 8-1 16,0 0-12-16,-4 4 10 0,-7 4 2 16,0 2 1-16,-3 2 8 15,1 2-8-15,0 2-1 16,-5 6-6-16,-2 0 0 16,-5 0-8-16,-2 10 13 15,-6 12-12-15,-5 4 13 16,1 2-1-16,-1 2 1 15,2 6 1-15,2-4 8 16,3 2 5-16,2-2 6 16,5 4-14-16,0 1 9 15,3 3-6-15,4 8 12 0,3 0-14 16,1-2 18 0,3 5 2-16,6-8-6 0,0-3-9 15,4-9-4 1,0-3 4-16,0-2 4 0,0 2 6 15,4-2-2-15,6 0-2 16,3 6 3-16,0-6 1 16,3 0-13-16,1-4-9 15,1-8 9-15,3 0-3 16,3-6 4-16,0-2-8 16,5-6 5-16,7 0-6 15,2 0 9-15,6 0-9 16,8-2 19-16,1-10-12 15,0-6 11-15,3 4-7 0,-2-1-12 16,-3 0 0-16,-6 1 12 16,-5 2 5-16,-7 2-16 15,-6 4 1-15,-9-2 16 16,-3 4-14-16,-3 4-2 16,1-4 13-16,0 0 1 15,-2 0-8-15,2-2 10 16,-3 6 9-16,-3-4-11 15,-3 4-4-15,-2-4 0 16,-2 4 8-16,0 0 6 16,0 0 7-16,0 0 3 15,0 0-4-15,0 0-8 16,0 0-23-16,0 0 17 16,0 0-17-16,0 0 14 15,0 0-14-15,0 0 5 0,0 0 2 16,0 0-8-16,0 0-11 15,0 0-19-15,-4 0-153 16,-8-2-119-16,1-6-251 16,-2-8-1328-16</inkml:trace>
  <inkml:trace contextRef="#ctx0" brushRef="#br0" timeOffset="-189338.19">16202 16156 971 0,'0'0'313'0,"0"0"-130"15,0 0-42-15,0 0-61 16,0 0-39-16,0 0-11 16,-2-10 45-16,2 10 11 15,0 0 37-15,0-4-1 16,0 4-8-16,0 0-15 15,0 0-38-15,0 0-10 0,0 0-34 16,13 0-16-16,9 10 38 16,5 10 20-16,9 8-8 15,3 2-20-15,4 10-9 16,-1 1-20-16,1 4 23 16,-3 4-16-16,-4 1-2 15,-10 2-6-15,-5 2 10 16,-8-4-1-16,-7 2-8 15,-6-2 45-15,0-5-5 16,0-5-17-16,0-4-4 16,-6-8-4-16,-3-2-5 0,3 0-3 15,-2-4-2 1,2-4 7-16,-3 4-1 0,1 0-7 16,-2 2 5-16,1 2-5 15,1-4 4-15,-4-4-1 16,5 0-7-16,1-9 4 15,2 0 3-15,1-4-8 16,3-5 13-16,-2 0-5 16,-1 0 2-16,1 4-1 15,0-4-9-15,0 4 23 16,0-4-15-16,-1 0-3 16,3 1-5-16,-2-1 13 15,2 0-8-15,0 0 1 16,-4 0-1-16,0 0-6 15,-6 0-43-15,-3-5-73 0,-20-17-82 16,4-1-172-16,-7 1-698 16</inkml:trace>
  <inkml:trace contextRef="#ctx0" brushRef="#br0" timeOffset="-188403.49">14519 16469 88 0,'0'0'850'0,"0"0"-626"15,0 0-58-15,0 0-47 16,0 0-61-16,0 0-24 16,0 0-1-16,-68 20-2 15,57-10 1-15,0 4 22 16,-5 12 20-16,0 6 23 16,-1 8 10-16,-4 12-3 15,4 7-13-15,1 3-8 16,3 6-4-16,1 4-22 15,8-6 7-15,2-4-30 0,2-8-16 16,0-4 11-16,0-9-17 16,11-3 21-16,4-10-12 15,-2-6-2-15,8-4 5 16,-1-6-6-16,2-6 1 16,5-2 15-16,0-4-2 15,-1 0-5-15,1 0-4 16,-6 0-6-16,-8 0-4 15,-5 0-12-15,0 4 0 16,-6-4 0-16,0 0 11 16,0 0-11-16,0 0 1 15,0 0-1-15,5 0-1 16,-1 0-14-16,8-8-54 0,9-14-102 16,-2 0-296-16,0-6-484 15</inkml:trace>
  <inkml:trace contextRef="#ctx0" brushRef="#br0" timeOffset="-187256.19">18379 15065 656 0,'0'0'187'0,"0"0"-38"0,0 0-51 15,0 0 36 1,0 0-7-16,0 0-46 0,0 0 43 15,-16-50 17-15,14 48-4 16,2 0-24-16,-2 2-25 16,0 0-15-16,-3 0-37 15,-6 0-4-15,-7 16-14 16,-4 10-8-16,-7 12 26 16,0 7 29-16,2 9 6 15,3 4-9-15,6 2-26 16,5 2-14-16,5-2-20 15,8 0 8-15,0-3-9 16,0-6 6-16,0-4-7 16,6-7 0-16,9-4 10 15,3-8-10-15,4-2 0 0,2-2 5 16,1-4-3 0,2 0 7-16,-2-2-9 0,-4-2 14 15,0-2-5-15,-5-6-9 16,-3 2 6-16,-5-6 2 15,-4 0-2 1,2-4 7-16,-4 0-2 0,-2 0-10 16,0 0 17-16,0 0-5 15,0 0 5-15,0 0-6 16,0 0-6-16,0 0-5 16,4 0-1-16,3 0-33 15,13-16-76-15,0 0-155 0,0-6-445 0</inkml:trace>
  <inkml:trace contextRef="#ctx0" brushRef="#br0" timeOffset="-186039.2">20555 14766 1079 0,'0'0'374'15,"0"0"-138"-15,0 0-48 16,0 0-63-16,0 0-53 0,0 0-6 16,0 0 9-16,0 0 15 15,0 0-2-15,0 0-20 16,0 0-16-16,0 0-6 15,0 0-16-15,0 0-3 16,0 0-4-16,3 0-5 16,2 0-1-16,3 0-16 15,5 6 1-15,8 16 17 16,6 13 0-16,4 9-1 16,4 12 5-16,-1 6-1 15,-3 4-3-15,-2-4-11 16,-9 1-7-16,-7-5 5 15,-6-8-5-15,-7-2 5 16,0-8 0-16,0-4-6 0,-11-10 14 16,-4-4 4-16,-1-4 6 15,0-4-14-15,0-6-9 16,3 2 8-16,2-6 0 16,-2 2 2-16,1-2-10 15,1 4-1-15,0-4 11 16,2-4-10-16,4 2-1 15,1-2 20-15,4 0 10 16,0 0-17-16,0 0 8 16,0 0-6-16,0 0-9 15,0 3-4-15,0-3 15 16,0 0-17-16,0 0 6 16,0 0 9-16,0 0 6 0,0 0-10 15,0 0 8 1,0 0-1-16,0 0-1 0,0 0-1 15,0 0-5-15,0 0 2 16,0 0-5-16,0 0-8 16,0 0 2-16,0 0 4 15,0 0-2-15,0 0-4 16,0 0 0-16,0 0 0 16,0 0 0-16,0 0 9 15,0 0-1-15,0 0-1 16,0 0 4-16,0 0 2 15,0 0-2-15,0 0-5 16,0 0 9-16,0 0-15 16,0 0 6-16,0 0-6 15,0 0 0-15,0 0-2 0,-19 0-91 16,1 5-143-16,-12-1-484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26:20.795"/>
    </inkml:context>
    <inkml:brush xml:id="br0">
      <inkml:brushProperty name="width" value="0.05292" units="cm"/>
      <inkml:brushProperty name="height" value="0.05292" units="cm"/>
      <inkml:brushProperty name="color" value="#FF0000"/>
    </inkml:brush>
  </inkml:definitions>
  <inkml:trace contextRef="#ctx0" brushRef="#br0">23470 5267 1314 0,'-2'3'336'0,"2"-3"-219"0,-2 0-40 0,2 0-53 0,0 0 13 0,-3 0 112 0,3 0-70 0,-2 0-50 16,0 0 23-1,2 0 28-15,0 0-14 0,0 0-14 16,0 0-22-16,0 0-12 16,0 0 3-16,0 0 3 15,2 0 0-15,0-3-9 16,3 3-15-16,3-1-12 15,6-1-6-15,6 2 18 16,13 0-24-16,6 0-48 0,0 0-39 16,-3 0-87-1,-3-4 6-15,-6 4-179 0,11-7-506 16</inkml:trace>
  <inkml:trace contextRef="#ctx0" brushRef="#br0" timeOffset="183.79">23358 5340 1568 0,'3'2'259'0,"4"-2"-202"15,4 0-18-15,7 2 39 16,9 0-27-16,10 2-30 16,7 0-13-16,4 0-8 0,0-2-27 15,77-4-195 1</inkml:trace>
  <inkml:trace contextRef="#ctx0" brushRef="#br0" timeOffset="8172.61">26227 6468 1505 0,'0'0'241'0,"0"0"-145"0,0 0 11 0,0-1 8 0,0 1-5 0,0 0-35 16,2 0-18-16,-2 0-21 16,0 0-6-16,2 0 30 15,-2 0-30-15,2 0 10 16,4-2 5-16,13 0-18 15,4-4-25-15,16-1 4 16,3 4-5-16,4-1-1 0,6 0 0 16,-7 4-12-16,-3-3-18 15,-4 3-47-15,-9 0-86 16,-7 3-23-16,-11-1-18 16,-13 4-54-16,-11 4-44 15,-20 1 32-15,-102 30-573 16</inkml:trace>
  <inkml:trace contextRef="#ctx0" brushRef="#br0" timeOffset="8318.82">26281 6559 1255 0,'3'0'448'0,"-3"0"-321"0,7 0-7 15,0 0-15-15,5 0 26 16,11 2-52-16,6-2 1 16,7 2-31-16,3-2-13 15,4 0-36-15,-1 0-105 16,58-10-560-16</inkml:trace>
  <inkml:trace contextRef="#ctx0" brushRef="#br0" timeOffset="17349.79">7557 8885 1129 0,'0'-2'273'0,"0"2"-168"0,0 0-29 0,0 0 20 0,2 0-1 0,1-4-25 0,1 4-23 0,1-2 4 0,3 0-26 0,-1-2 2 15,2 0 8-15,0-2 13 0,8-4 10 16,1-2 28-16,5-2 2 16,-4 0-47-16,6-2-19 15,-4 2-5-15,-1 4-7 16,-1-4-10-16,0 4 0 0,0-2-1 15,1-1-19-15,1 4-119 16,-8 0-67 0,-1 4-142-16,-8 5-352 0</inkml:trace>
  <inkml:trace contextRef="#ctx0" brushRef="#br0" timeOffset="17541.15">7671 8865 193 0,'0'-2'1507'0,"2"2"-1273"16,2-4-136-16,6-4-61 16,3-2 22-16,9-4-17 0,-5 0-27 15,8-2-9 1,-4 2-5-16,3 2-1 0,0-2-56 16,1-3-151-16,26-34-796 15</inkml:trace>
  <inkml:trace contextRef="#ctx0" brushRef="#br0" timeOffset="22818.51">9990 8480 1195 0,'0'0'242'0,"-5"0"-127"0,5 0-10 0,0 0 45 0,0 0-61 0,0 0-22 0,0 0 1 0,0 0 10 0,-2 0 6 0,2 0-11 16,0 0-17-16,0 0-13 16,-2 0 10-16,2 2-19 15,-2-2 4-15,2 4-8 16,0 4-14-16,0 8-5 16,2 6-2-16,-4 4-3 15,0 4-5-15,0 2 0 16,0-6 0-16,2-8 0 15,0-1-1-15,-3-5 0 16,3-5 1-16,-2 0-2 16,0-1 1-16,2-2-18 15,0-4-4-15,2 0 2 0,-2 0-10 16,0-6-3-16,0-5-22 16,-2-8-73-16,2-8 64 15,2-5 38-15,3-2 20 16,1 6-7-16,5 0-20 15,1 2-23-15,0 4 11 16,2 0 2-16,-1 6 10 16,-2 8 18-16,-3 4 13 15,0 4-10-15,3 6 9 16,-5 12 3-16,2 8 24 16,-2 10 3-16,1 2-13 0,-5 2 1 15,-2-7 3 1,0-6 16-16,0-7-7 0,-2-5-9 15,2-9-4 1,0-5-13-16,0 2 0 16,0-3 17-16,2-3 3 0,0 3-9 15,-2-1-3-15,2-3 3 16,-2 2-5-16,0-5 15 16,0 2-22-16,0-1-12 15,0-1 10-15,-2-1-4 16,2 5-7-16,-2-4-1 15,4 3-10-15,-2-4-9 16,0 5 5-16,2-1 7 16,-2-1 3-16,6 1 7 15,-6-1 10-15,2 1 1 16,-2-1 0-16,2 1 1 0,0 0 17 16,0 0-10-16,0-4-7 15,1 2 9-15,-3 2 1 16,2-2 4-16,0-2-6 15,2 0-8-15,1-4-1 16,2 0-1-16,2-2-1 16,1 2-5-16,2-2 7 15,-3 4 0-15,2 2 1 16,-5 4-1-16,-1 6 0 16,2 4 9-16,1 0 7 15,3 2-1-15,3 4 6 16,-5 0-3-16,-1 2-4 15,0 0-2-15,0 0-2 0,1-4-4 16,-1 2 20 0,-2 0-14-16,1 0-12 0,-1-2 6 15,0 0 0-15,0-2-6 16,-2-4 1-16,0 0-1 16,-1 1 0-16,-1-4-1 15,-2 2-25-15,2-3-14 16,-2 1-61-16,0-2-110 15,0-12-372-15</inkml:trace>
  <inkml:trace contextRef="#ctx0" brushRef="#br0" timeOffset="26281.14">12985 8520 870 0,'2'-2'306'0,"3"0"-182"0,1-2-17 0,0 0 26 0,1-2-14 0,-2 0-11 0,2 2-26 16,-5 0 1-16,0 0-11 16,-2 2 7-16,2 0-16 15,-2 2 26-15,0-2-11 16,0-2-26-16,0 0 2 16,-2 2 6-16,2 0-9 15,-4-2-1-15,2 4-17 16,-1-2 4-16,-1 2-13 15,-3 0-13-15,0 0 1 16,-6-2-12-16,1 4 0 0,2 0 0 16,-9 2 6-16,0 8-6 15,-8 2 0-15,-2 4-1 16,-2 2 1-16,2 2-10 16,6-6 9-16,2 2 1 15,5 0-1-15,3-2-17 16,5 0 16-16,4-2-7 15,6 0-3-15,0 0 11 16,6 1-5-16,3-5-6 16,1-2 12-16,0-2 1 15,6-2-1-15,-2-4 10 16,6-3-4-16,0 2-5 16,0-8 8-16,-1 5-3 0,-2-1-6 15,-1-5 0 1,-3 2 1-16,2-1 8 0,-7 1-9 15,2 2-7-15,-5 2-7 16,1 0 2-16,-4 0-39 16,1-2-45-1,0 2-84 1,2-4-88-16,10-16-443 0</inkml:trace>
  <inkml:trace contextRef="#ctx0" brushRef="#br0" timeOffset="27300.56">14564 8530 1349 0,'-2'-2'227'0,"2"2"-184"0,-4-2-34 16,4 2-9-16,0 0-19 0,0 2-71 0,-2-2 52 0,2 0 31 0,0 2-2 16,2-4-2-16,-2 2-11 15,0 0 22-15,0 0 0 0,0 0 6 16,0 0 6-16,0 0 10 15,0 0 29 1,0 0-7-16,0 0 16 0,0 0-20 16,0 0 13-16,0 0 32 15,0 0-29-15,0 0-29 16,0 0-17-16,0 0-10 16,0 0 2-16,0 0-2 15,0 0-18-15,0 0-111 16,4 4-203-16</inkml:trace>
  <inkml:trace contextRef="#ctx0" brushRef="#br0" timeOffset="32750.68">17240 9503 1291 0,'0'0'305'0,"0"0"-128"0,0 0-47 0,3-4-16 0,-1 4 18 0,0-2 0 0,0-1-66 0,5-2-30 0,9-3-6 0,1-5-10 16,10 3-11-16,2 1-8 16,2-1-1-16,2 2-18 15,-1 2-14 1,-6-1-5-16,-3 3-70 0,-8 3-8 15,-5 1 34-15,-6 1-65 16,-8 7-16-16,-10 6 102 16,-15 7 18-16,-9 3-64 15,-8 3-19-15,-2 0 50 16,9-5 75-16,12-6 149 16,9-6-7-16,13-6 31 15,7-2-64-15,12-2-4 0,10-2 6 16,10-2 14-16,8-2-52 15,8-6-43-15,-2 2-11 16,6-4-19-16,4 2-63 16,-2-2-105-1,84-20-112-15</inkml:trace>
  <inkml:trace contextRef="#ctx0" brushRef="#br0" timeOffset="48536.4">13165 10483 1871 0,'0'0'360'0,"0"0"-224"0,-5 0-34 0,10-2-16 0,-5 2 5 0,3-2-43 0,-3 2-10 0,2 0-11 0,0-2 16 0,-2-2-20 0,4 4-2 0,1 0-3 15,3-4 1 1,4 0 1-16,8-4-14 0,-2 0-6 15,4 4 0 1,0-2-12-16,-2 2-13 0,-1 0-49 16,-4-2-35-16,-9 6-32 15,-4 2 19-15,-6 12-40 16,-13 6 123-16,-6 10-19 16,-10 8-26-16,-7-3 61 15,4 1 23-15,2-8 80 16,15-6 31-16,5-10 10 15,5-5-10-15,11-4-6 16,9-7-13-16,10-4 4 16,8-2-35-16,10-8-20 15,4-3-34-15,-1 3-7 16,2 3-19-16,-1-3-44 0,-5 0-69 16,0 4-107-16,42-17-240 15</inkml:trace>
  <inkml:trace contextRef="#ctx0" brushRef="#br0" timeOffset="50634.04">14585 10463 1347 0,'0'0'309'0,"-2"-2"-148"0,2 2-97 0,-3 0 2 0,3 2 30 0,0-2-16 15,3 0 2-15,-3 0 10 16,2-2-8-16,-2 2-54 0,0 0-9 15,0 0-8-15,0 0 13 16,0 0 17-16,0-2-10 16,-2 4-7-16,2-2 16 15,10 2-6-15,6-2 21 16,2-2-20-16,11-8-13 16,6 0-6-16,5-4-10 15,5 0-8-15,2-2-6 16,-2 4-18-16,-1-2-10 15,-3 4-37-15,-6 0-10 16,-8 6-13-16,-10 2-80 0,-10 4-32 16,-7 4 7-1,-11 6 19-15,-12 6-29 0,-58 36-157 16</inkml:trace>
  <inkml:trace contextRef="#ctx0" brushRef="#br0" timeOffset="50869.29">14754 10517 856 0,'-11'4'325'16,"-1"3"-125"-16,-9 2-70 15,7-3 10-15,3 1 10 16,9-6-44-16,8-1-4 16,3-1-24-16,7-6 14 15,5 1-11-15,4 0-6 16,6 0-29-16,1-4-19 16,-3 5-18-16,0-2 6 15,0 1-3-15,-5 0 6 16,1 4-3-16,-10-2-9 15,-1 2-6-15,-10 0-57 16,-1 2-84-16,-6 2-53 16,-1 0-83-16,-27 8-88 0</inkml:trace>
  <inkml:trace contextRef="#ctx0" brushRef="#br0" timeOffset="54936.79">14614 10487 232 0,'0'0'1059'16,"0"0"-853"-16,0 0-106 0,0 0-61 0,-3 0 12 0,3 2 14 0,3-2-7 0,-3 2 8 0,2 0 36 0,0 0 11 0,3 0-26 0,-3-2 16 0,2 4-29 0,0-2-23 15,1 2-21-15,-1 0 16 16,6-2-11-16,-4 2-10 15,0 0-8-15,1 0-1 16,3-1 2-16,2-2 5 16,-1 1-10-16,3-2 4 15,1-2-4-15,4 1 10 16,-1-6-8-16,6 1-3 0,0 1-3 16,-1-2 1-1,1-1-4-15,-4 4-4 0,2-2-2 16,-1 2 0-16,0 0 1 15,2-4 0-15,0 2-1 16,-3-6 0-16,-1 4 1 16,4-2 0-16,-1-4-1 15,-2 4-1-15,2-4-5 16,-3 4-3-16,0 0-6 16,-3 0 3-16,-1 0-2 0,3 0 14 15,-5 2 0-15,-1-4-18 16,1 2 16-16,-4-2 1 15,3 2 0-15,-2-4 0 16,3 2-7-16,1-2 2 16,-1 4 5-16,1-2-11 15,-3 3 12-15,-5-1 5 16,4 5-4-16,-6-2 0 16,5-4 0-16,-3 0-1 15,2 1 1-15,-2-2-1 16,1 2 1-16,-1 0-1 15,6 5 0-15,-6-2 0 16,-1 0 0-16,-1 2 0 16,0 1 1-16,-1 0-1 15,-1 0 0-15,-2 0 0 0,2-4 1 16,0 0 4-16,1-6-5 16,4 0 1-16,-3-2-1 15,0-2 1-15,-2 4 0 16,1-2-1-16,-3-2-4 15,0 2 3-15,-3-2-7 16,1 0-6-16,-4 0-2 16,-3 1 15-16,2-2 1 15,0-2 0-15,3 3 1 16,0-1 8-16,1 2 3 16,-1-1-6-16,-1 0 5 0,0 4 4 15,-3 0-2 1,1 0-2-16,1 2 1 0,-4-4-6 15,2 4 1 1,-5-4-5-16,1-2 8 0,-1 6 11 16,-1-2-4-16,3 0-4 15,-2 2 10-15,-3 2-1 16,-2 0-11-16,1 2 1 16,-6 0-2-16,4 0-2 15,-6 4 2-15,5-2 4 16,-3 1-4-16,4-2 11 15,-4 1-19-15,7 0 7 16,-3-2-8-16,0-1 1 16,0 4 3-16,-3-1-5 15,-5-2 0-15,4 5-1 16,-6 2 1-16,0-1-1 16,3 2 1-16,-3 0-1 0,0 0 0 15,4 2 1 1,-1-4 1-16,1 0-1 0,2 0 2 15,0 2-1-15,0 0 0 16,-2 0-1-16,6 0 0 16,-8 2 0-16,4 2 0 15,-1-3-2-15,-3 3 2 16,7-1 0-16,-4 1 3 16,3-2-1-16,2 2-2 15,-1-3 12-15,-3 2-11 16,-2-2-1-16,-2 3 0 15,-4 1 0-15,-2 1 0 0,-9-3 0 16,-5 4-12-16,-4-1 12 16,6 4 0-16,9-4 12 15,7 0-11-15,3 0-1 16,2 4-10-16,-1 0 9 16,7 4-5-16,-1 2 6 15,7-2-9-15,1 6 3 16,-1 4-7-16,6 4 12 15,1 4 0-15,1-2-9 16,0-2 10-16,2-2 0 16,-5-2 12-16,0-2-12 15,2 0 0-15,3 1 0 16,0-1 0-16,2-2 1 0,0-4 0 16,2 2-1-16,0 2 0 15,1 0 0-15,3-2-7 16,-1 0 8-16,0 0-1 15,1 0 1-15,1 0-1 16,1-2 0-16,0 1 2 16,2-2-2-16,-1-1-1 15,-1 2 1-15,2 1 1 16,3-3-1-16,-1 1-7 16,1-2 6-16,3 1 1 15,-3-2 7-15,1 0-7 16,-1-2-10-16,-2 1 10 15,0-2 1-15,2 3 0 16,1-4-1-16,-3 4 0 16,-2-4 2-16,-5 0-2 0,8 2 1 15,-8-4-1 1,3 0 1-16,1 0 0 0,0 2-1 16,0 0 1-16,3-2 0 15,-4 2 0-15,2-2-1 16,0 0 1-16,-3-2-1 15,4 2 0-15,-4-4-1 16,1 2-5-16,-1 0 5 16,6-2 1-16,-1 2-6 15,0-2 6-15,0 4 0 0,0-4 0 16,5 2-1 0,-7-2-7-16,2 0 8 0,-3 2 6 15,6-2-5-15,-3-2 5 16,3 2-6-16,-1-2-6 15,1-2 6-15,-1 2 5 16,-3 0-5-16,2 2 0 16,-3-2 0-16,-1 0-1 15,0 4 0-15,3-4 1 16,-5 0-1-16,1 0 1 16,2 0 1-16,-2 0-1 15,1-4 6-15,1 4-6 16,-4-2 0-16,2 2-1 15,-3 0 1-15,3-2 0 16,-1 2 0-16,4 0 0 0,-6-2 0 16,2 2 0-16,-1 0 0 15,1 0 6-15,2 0-6 16,2 0 0-16,-1-2 1 16,1 0-1-16,-4 0 0 15,3 2 0-15,-1-2 1 16,0 2 0-16,-4-2 0 15,1 0-1-15,-1-2 1 16,2 8-1-16,1-4 0 16,2-4-1-16,-2 4 0 15,1-2 1-15,1 0 1 16,-1 2-1-16,2 0 0 16,-1-2 0-16,-2 0 1 0,2 0 0 15,-2 0 0-15,3 0 0 16,0 0-1-16,-4 0-5 15,1 0 5-15,-3 2 1 16,0 0 0-16,0 0-1 16,-2 0-1-16,2 0 1 15,-2 0 0-15,0 2 0 16,3-2 1-16,-3-2-1 16,2 2-8-16,3 0 8 15,-2 0 7-15,1 0-6 16,-1 0 4-16,3-4-5 15,-3 4-1-15,0 0-2 0,-1-2-3 16,-2 2 12 0,3 0-5-16,-5 0-1 0,2 0 0 15,0 0 0 1,-2-2 0-16,0 2-1 16,2 2-18-16,0-2-49 0,3 2-13 15,-1 2-51-15,-1-4-46 16,-1 2-103-16,7 4-188 15</inkml:trace>
  <inkml:trace contextRef="#ctx0" brushRef="#br0" timeOffset="68950.66">19940 10565 994 0,'-2'0'507'0,"2"-1"-370"0,-4 1-73 0,4 0-41 0,0 0 37 16,0 0-33-16,0 0-3 0,0-3 37 0,0 6 26 0,0-3-18 0,0 0-7 0,0 0 1 0,0 0 25 0,4 0-40 15,-4 0-28-15,8-3-2 16,4 3-6-16,15-4-3 16,15-2-2-16,16-3-5 15,13 0-2-15,12-3-5 16,0 4-29-16,0 0 1 16,-8 4-23-16,-2-2 10 15,-8 4-13-15,-10 4 11 16,-7 0-22-16,-13 2-134 0,11 5-173 15</inkml:trace>
  <inkml:trace contextRef="#ctx0" brushRef="#br0" timeOffset="69421.95">20121 10640 1342 0,'0'0'478'16,"0"0"-352"-16,0 0-100 16,2 0-1-16,3 0 1 15,8 0 28-15,10-3 46 16,10 2 19-16,7-6-55 15,12 4-5-15,1-5-32 16,4 5-20-16,1 2-6 16,-6 1 5-16,-8 0-6 15,-5 0 1-15,-6 0 4 16,-8 0-4-16,-4 0 0 16,-7 0 0-16,-7 0 27 15,-5 0 13-15,-2 0 10 16,-2-3 40-16,0 3-31 15,-1 3 3-15,1-3-33 0,2 0-12 16,0 0-12-16,-2 0-4 16,2 0 10-16,0 0-12 15,0 1-39-15,0-1-95 16,-2 0-89-16,-1 3-61 16,-4 5-10-16,-30 8-782 15</inkml:trace>
  <inkml:trace contextRef="#ctx0" brushRef="#br0" timeOffset="78437.41">20085 11686 1204 0,'0'0'289'0,"0"0"-182"0,-2 0-64 0,2 0 10 0,0 0 11 0,0 0-11 0,0 3 5 0,0-3 2 0,0-3 32 0,0 3-23 16,0 0-12-16,0 0-6 16,0 0-30-16,0 0 7 15,0 0-26-15,0 0-1 0,0 0-1 16,0 0 8-16,0 0-1 15,0 0 13-15,0 0-1 16,0 0 11 0,0 0 3-16,0 0-19 0,0 0 1 15,0 0-6-15,0 0-9 16,0 0 13-16,5 10 2 16,-5-6-14-16,2-1 6 15,2 1 10-15,1 0-8 16,4 3 1-16,2 0 10 15,-5-2-7-15,6 0 1 16,-6 0 2-16,5-1-10 0,-1-1 0 16,-2-2 0-1,-1 2 12-15,3-1-10 0,0-2 16 16,1 1-24-16,1-1 14 16,3 0-10-16,1 3-4 15,-1-3 0-15,3 0 7 16,-3 1-6-16,4-1-1 15,-2 3-5-15,-1-3 5 16,-1 0 0-16,-1 4 0 16,-1-4 1-16,3 2 0 15,-1-2-1-15,1 0 0 16,2 0 9-16,2 0-8 16,2 2-1-16,-4-2 0 0,4 0-1 15,-1 0 1 1,-4 0-1-16,-1 2 1 0,-1-2-1 15,3 0 1-15,0 0 0 16,2-2 0-16,0 0 0 16,2 0 1-16,-4-2 0 15,5 4-1-15,-8-3 0 16,5 3-1-16,-5-1 0 16,1 1 0-16,0-3 1 15,0 3 0-15,-3-1 1 16,5-1 5-16,-3-2-6 15,3 0 0-15,-2 1-1 16,-3-2 1-16,2 3 0 16,-1-1 0-16,-1 2 0 15,1-2-1-15,-5 2 0 0,-1-2 1 16,6-1 0-16,-1-2 0 16,1 2-1-16,1-4 0 15,1-3 0-15,-1 0 0 16,1 1 1-16,0 0 6 15,-3 2-6-15,-2-2-12 16,2 2 11-16,-3 0-6 16,-4-4 1-16,3 2 0 15,-3-2-9-15,6 0 14 16,-3-4 0-16,-1 4 0 16,4-2 1-16,-1 0 8 15,-2 6-8-15,0-2-1 0,-2 0-4 16,-3 2 5-16,0 0 0 15,3-4 0 1,-2 2-11-16,2-4 9 0,3-2 1 16,1 2-5-16,3-2-3 15,-3-1 3-15,1 6-6 16,-4-6 12-16,5 5 0 16,-3-6 0-16,-4 2-9 15,-1-2 1-15,-3 0 8 16,0-4 0-16,-2 0 0 15,-2-2 1-15,2 0-1 16,0 0 1-16,-2 2 10 16,-1 0-11-16,-3 2 0 15,2 0 19-15,-4 4-9 0,2 0-10 16,-1 0 9-16,1 3-9 16,-2-1 0-16,2 3 2 15,-1 0 11-15,-1 0-7 16,-4-1 21-16,3-1-26 15,-1-1 7-15,0 4-7 16,-3 1 19-16,4 0-7 16,3 1-7-16,-4 0-5 15,-1 2 0-15,5 0 5 16,-4-2 2-16,2 0 9 16,-1 0-16-16,-3-2 12 15,4 2-6-15,-3 0-1 16,-1-4-6-16,-1 2 0 0,0 0 0 15,2 4-11-15,-2-2 5 16,-1 2 5-16,-1-2 0 16,-2 2 1-16,5 2-1 15,-2 0-11-15,-1 2 11 16,2-4-7-16,-3 4-4 16,-1 0 3-16,2 0-3 15,2 2 12-15,-5 0-6 16,5-2 6-16,-3 0 0 15,1 2-7-15,-3 0 5 16,2 0 2-16,1 0-15 16,2 0-6-16,-1-2-2 15,3 0 23-15,-3 0-1 16,3 0 2-16,-5 2 0 0,5-4-1 16,1 2 1-16,-6 2 0 15,5-2 0-15,-1 2 0 16,-3 0-1-16,2 0 1 15,-1-2 1-15,-3 0-1 16,3 2-1 0,-1-2-3-16,-4 2 1 0,3 0 2 15,-1 0-4-15,3 0 11 16,-1 0-14-16,-1 0 14 16,5 2-11-16,-2-2 4 15,4 0 0-15,-4 2 17 16,2-2-16-16,-3 2 0 15,1 0-1-15,-3-2 6 0,5 2-6 16,-5 2 12-16,3-2-12 16,-1 0-6-1,-1 2 5-15,-1 0-4 0,-1-2 4 16,-1 2 1-16,0-2 2 16,2 2 4-16,3-4 0 15,-1 2-6-15,-1-2 0 16,-1 4 0-16,-1-2 5 15,-1 2-5-15,0-2-1 16,-2 2 0-16,2-2-5 16,-4 4 6-16,4-2-1 15,3 0 1-15,3-2 7 0,6 0-7 16,-1-2-7-16,3 2-2 16,-6 0 4-16,0 4 4 15,-1-2 2-15,-1 0 6 16,1 2-7-16,-3-2-7 15,3 6 7-15,-1-4 0 16,0 2-6-16,1 0 14 16,5-4-8-16,1 0 0 15,-2-2-7-15,2 4 7 16,-3 2-1-16,-1-2 1 16,2 0 0-16,0 5 0 15,1-4 6-15,-3 7-6 16,0-2-2-16,0 2 2 15,2 0 0-15,1 1 0 16,2-1-5-16,-2 4 5 0,0 0 0 16,2 1 0-16,1 0 4 15,-1-1-4-15,0-2 0 16,-2 0 1-16,2-4-1 16,2 2-4-16,0-4 4 15,2 4 0-15,2-2 6 16,-2 4 9-16,4 0-9 15,2-2-6-15,-4 2 6 16,2 2-5-16,3-2 0 16,-3 5 8-16,5-2-9 15,0 3 0-15,0-2 0 16,-1 1-1-16,4-5 0 0,-1-2 1 16,-2-3 0-16,2 2 6 15,2-1 0-15,1-1 3 16,-1 6 3-16,5-5-12 15,-5 4 0-15,0-2 0 16,-1 0 0-16,-6-4 0 16,3 4 0-16,1-4 1 15,-4 2-1-15,5-4 0 16,-5-2 8-16,2 2-7 16,1-4 1-16,-1 0 4 15,4-2 4-15,-3 2-9 16,1 2-1-16,2-2 5 15,1-2-4-15,0 2 0 16,1-2 0-16,1 0 14 16,1-2-4-16,-1 0 1 15,6 0-12-15,-3-2 2 0,1 0 12 16,2 0-13 0,-1 0-1-16,-3 0 1 15,-1 2 0-15,-3-2-1 0,-2 2-13 16,-3 0-133-16,18 2-226 15</inkml:trace>
  <inkml:trace contextRef="#ctx0" brushRef="#br0" timeOffset="90604.29">12493 12727 1048 0,'-3'0'314'0,"3"-2"-176"0,-3 2-75 0,-1 0-42 0,4-2 1 0,0 2-11 0,0 0-11 0,0 0 0 0,-2 0 11 0,4 0-5 16,-2 0-6-16,0 0 13 15,0 0 22 1,0 0 19-16,0 0 28 16,0 0-26-16,0 0-5 0,0 0-27 15,0 0-14-15,0 0 4 16,0 0-4-16,0 0-1 16,0 0-7-16,0 0 7 15,0 0-9-15,0 0 0 16,0 0-17-16,0 0-14 15,0 0-40-15,0 0-103 16,0 0-19-16,25 2-182 16</inkml:trace>
  <inkml:trace contextRef="#ctx0" brushRef="#br0" timeOffset="93264.07">12539 12773 1384 0,'0'-2'347'0,"-2"2"-176"0,2 0-77 0,-2 0-26 0,2 0-10 0,-3 0-20 0,3 0-1 0,0 0 13 16,0 0 1-16,0-2 27 15,3 2-11-15,-3-2 8 16,0 2-9-16,-3 0 2 15,3-2-23-15,0 2-6 16,-2 0 4-16,4 0-29 16,-2 2 8-16,0-2-13 15,3 0 0-15,1-2-9 16,8-6 8-16,1 2-8 16,11-2 8-16,-2-2 2 0,3 4-3 15,-1 0-7-15,-1 2-9 16,-2 0 8-16,0 2 1 15,1 2-24-15,-4 0-9 16,2 0-21-16,-6 0-66 16,-1 0-9-16,-7 2-67 15,-1 2-46-15,-5 2-243 16,-20 14-794-16</inkml:trace>
  <inkml:trace contextRef="#ctx0" brushRef="#br0" timeOffset="93720.77">12545 12855 1279 0,'0'0'499'0,"0"0"-325"0,0 0-63 0,0 0-4 0,3-1-49 0,0 1-2 0,3 0-17 0,1-3-20 0,6 3 52 0,-2 0-28 0,2 0-11 0,8 0 2 0,-2-1-11 16,8-3-17-16,6-3 6 16,2-4 0-16,4-3-11 15,-1-3 5-15,0 3-5 16,-5 0 6-16,-4 2-5 15,-4 4-4 1,-5 2 10-16,-7-2-16 0,-9 6 8 16,1 2 0-16,-7 0 0 15,2 0 16-15,0 0-4 16,-3 0 27-16,1 0-4 16,2 0-19-16,0 0-16 15,0 2 4-15,0-2-4 16,2 0-1-16,-2 0-19 15,0-2-43-15,0 2-67 0,0 0-62 16,0 0-24 0,8 18-144-16</inkml:trace>
  <inkml:trace contextRef="#ctx0" brushRef="#br0" timeOffset="98719.84">20832 11660 1412 0,'-5'-2'480'0,"1"2"-389"0,-3-2-91 0,3 2-117 0,8 2-189 0</inkml:trace>
  <inkml:trace contextRef="#ctx0" brushRef="#br0" timeOffset="98940.89">20930 11610 1731 0,'-5'0'234'0,"1"4"-234"16,-3 2-290-16,9 14-398 15</inkml:trace>
  <inkml:trace contextRef="#ctx0" brushRef="#br0" timeOffset="99218.51">20935 11680 1536 0,'0'0'357'0,"0"0"-186"15,0 0-117-15,0 0-54 16,0 0-32-16,2 0-22 15,0 5 0-15,2-1-37 16,1 1-119-16,9 1-322 16</inkml:trace>
  <inkml:trace contextRef="#ctx0" brushRef="#br0" timeOffset="102905.22">22124 10840 1624 0,'0'0'303'0,"0"-2"-152"0,0 2-47 0,0-2-2 0,0 2 9 0,0 0-47 0,0-4-14 0,0 4 11 0,2 0-4 15,-2 0 15-15,3-2-1 16,-1 2-16-16,11-4-26 15,3 0-28-15,16-4 14 16,5-2-14-16,12 0 5 16,4-2-6-16,5 2 1 15,3 2-2-15,-8-2-38 16,-4 4-95-16,-6 4-59 16,-8 2-80-16,5 24-75 15</inkml:trace>
  <inkml:trace contextRef="#ctx0" brushRef="#br0" timeOffset="103152.7">22196 11012 1822 0,'8'-4'309'15,"3"0"-183"-15,20-7-92 16,10 4 7-16,8 0-26 16,9-1 1-16,-2 4-7 15,-1-2-9-15,-2-1-7 16,1-1-66-16,-5 5-88 0,58-8-175 16</inkml:trace>
  <inkml:trace contextRef="#ctx0" brushRef="#br0" timeOffset="103869.34">22599 10676 1046 0,'-4'-2'487'15,"-2"0"-229"-15,-2-6-155 16,1 4-23-16,3-1-2 16,0 4 4-16,2-3 35 15,-6 2-28-15,6 0-28 16,0-2 25-16,2 2-13 16,0 2-22-16,2-3 3 15,-2 3-3-15,0 0 11 16,0 0-22-16,0 0-2 15,0 0-19-15,0 0 14 16,0 0-21-16,0 0 9 16,0 0 3-16,0 0-18 15,0 0 11-15,0 0-16 0,0 0-1 16,0 0-31-16,18 0-3 16,5 5 34-16,16 3 18 15,22 0-6-15,3 3-11 16,7 0 5-16,-4-5-6 15,-2 4-7-15,-10-4-17 16,-10-4-8-16,-11 2 1 16,-12-2 5-16,-13 0-1 15,-7 2 9-15,-4-2 12 0,-5 2 6 16,-11 4 12-16,-9 10 47 16,-10 10-22-16,-5 2-7 15,1 4-9-15,3-4-7 16,9-4-5-16,5 0 4 15,2-2-7 1,4 1-6-16,0-6-12 0,7-1-7 16,4-3-88-16,5-3-101 15,13 6-356-15</inkml:trace>
  <inkml:trace contextRef="#ctx0" brushRef="#br0" timeOffset="104804.48">24691 10684 268 0,'0'-2'1633'0,"0"-2"-1295"0,-2-2-212 0,2 2-24 0,-2 0 13 0,2 2-38 0,0 2-59 16,0 0-12-16,0 0 10 0,-2 2-1 0,-4 2 0 16,-6 6-13-16,-7 8 25 15,-8 6-26-15,-4 4 5 16,5-4-6-16,4-4 2 16,6-8 9-16,7-4-11 15,5-4 0-15,2-4 0 16,4 0-10-16,0 0 1 15,0-2-17-15,7-8-25 16,5-2-22-16,5-8 44 16,4 0 29-16,3 4 2 15,-3 2 19-15,-4 2 22 16,-2 6 23-16,-9 2-13 16,2 4-26-16,-6 4-26 0,0 4 20 15,5 10-8 1,0 4 13-16,2 4-17 15,-2 2-8-15,-2-2 6 0,-3 2-6 16,3-3-2-16,-2-7 0 16,-3 0-95-16,-4-3-21 15,-5-1-19-15,-5 0-26 16,-5 2-42-16,-3-3 34 16,-5-2 88-16,0 0 70 15,-2-7 12-15,6 3 52 16,0-4 19-16,9-3 8 0,4 1 53 15,8-2 11 1,3 1-46-16,6 0-58 0,16-3-1 16,6-2-1-16,15 1-13 15,12-2-6-15,-2-1-17 16,0 0-1-16,-3 3 0 16,-8 1-23-16,-8 2-108 15,-8 1-226-15,0-3-681 16</inkml:trace>
  <inkml:trace contextRef="#ctx0" brushRef="#br0" timeOffset="109184.89">24579 11321 1444 0,'-2'0'485'0,"2"0"-329"16,-2 0-27-16,2-2-30 0,2 2-18 0,-2 0-21 0,0 0-17 0,0 0 10 15,0 0-7-15,2 0 37 16,-2 0-13-16,0-1-5 15,3 1-20-15,-1 0-45 16,4-3 3-16,10 6-3 16,7-6 1-16,15 3 0 15,3-1-1-15,2-2-30 0,2-1-78 16,-10 4-47-16,-2 4 7 16,-12-1-64-1,-5 2-47-15,-14 5-231 0,-43 26-669 16</inkml:trace>
  <inkml:trace contextRef="#ctx0" brushRef="#br0" timeOffset="109323.67">24625 11474 1468 0,'0'0'608'16,"4"-2"-380"-16,9-6-125 16,12 0-73-16,10-6-28 15,14 4-2-15,6-3-39 16,1 6-89-16,71-18-208 15</inkml:trace>
  <inkml:trace contextRef="#ctx0" brushRef="#br0" timeOffset="114871.61">24650 11354 1584 0,'-2'0'268'0,"2"0"-134"0,0 0-76 0,0 0-28 0,0 0-29 0,2 0-1 0,-2 0 21 0,4 0 26 0,-4 0 25 0,0 0 18 16,-4 0-27-16,4 0-39 16,0 0-5-16,10 1-11 15,-6 5 4-15,5-2-11 16,7 0 11-16,-3 0-4 15,1-1 1-15,5-1 1 16,0-1-4-16,5-2-4 16,0-4-1-16,5 0 0 15,0-2 0-15,-4 0 7 16,4-1-8-16,-4-1 0 16,-4 0 1-16,2-1 1 0,-5-3 4 15,-1 1-5-15,-1-3 5 16,-3 0-5-16,3-5 5 15,-3 0-5-15,-1 0 5 16,3-2-5-16,-4 0 5 16,-2 2-5-16,0 2 10 15,-2 0 22-15,-1 0-11 16,-1 2 20-16,0 4-9 16,-3-4-6-16,-2 5-3 15,0-2 3-15,-2 0-12 16,2-1-1-16,-3-4-13 15,3 3 8-15,-2-6-9 16,-3 3 6-16,1 3-5 16,-1 0 1-16,-1-3 13 0,-1 2-3 15,1 0 6-15,-4-4 0 16,-3 2-13-16,-1-6-4 16,-1 4 10-16,-5-2-3 15,1 4 2-15,-6-2-10 16,2 2 0-16,-4 0 0 15,1 4 5-15,-1-3-4 16,-4 2-1-16,-3 2-1 16,-1 2 0-16,1 3-7 15,1 1 2-15,0 6 4 16,-1-4 1-16,-1 10-8 0,2-5 9 16,-1 0-6-1,0 1 4-15,3 3-5 0,-3 0 7 16,5 0-9-16,0 1-6 15,1 3 9-15,6-3 5 16,-5 1 1-16,4 5-1 16,1-4-7-16,0 4 7 15,0 0 1-15,-1 6-1 16,2-3 0-16,2 8-10 16,-1 0 1-16,7 8 10 15,-5 10-1-15,7 6 0 16,2 4 1-16,5 4 1 15,6-3 0-15,5 1 0 0,1-10 0 16,10 0 6-16,0-6-7 16,4-2-1-16,3-4 1 15,4 2 0-15,6-1 0 16,3-4 0-16,2 0-1 16,3-4-1-16,-1-4-7 15,-1-3 8-15,-8-10 1 16,2-2 0-16,-3-4 1 15,-3-2-1-15,-8-2-9 16,0 0-20-16,-5-3-50 16,-3 6-58-16,-3-3-79 15,0 4-70-15,12-6-486 16</inkml:trace>
  <inkml:trace contextRef="#ctx0" brushRef="#br0" timeOffset="120085.51">26264 10804 1407 0,'0'0'300'0,"0"0"-149"0,0 0-40 0,0-2-1 0,0 2 14 0,0 0-32 0,0 0-19 0,2 0 2 15,-2-2 12-15,0 2-19 16,-2 2-5-16,2-2-23 16,0 0-19-16,0 0-3 15,0 0-6-15,0 0 5 16,0 0-5-16,0 0-5 16,0 0-7-16,0 0 1 15,0 0 0-15,0 0-1 16,0 0-1-16,0 0-9 15,-14 4 10-15,-1 4 6 16,1 2-4-16,-1 4-1 16,1 0-2-16,8 4-13 0,1 2 12 15,8 2-10 1,1 2 11-16,8-3-6 0,5 1 7 16,1-8-7-1,3 1-2-15,-4-4 9 0,3-1 11 16,-5-2-11-16,1-4 0 15,2-1 1-15,-2-3 8 16,1 0-8-16,-1-1 8 16,-3-3 0-16,1-2 1 15,-5-1 1-15,-1-2-1 16,-3-1 14-16,2-3-3 0,-5 2 5 16,0-4-7-1,0 1 1-15,-2-1-7 0,-2-2-12 16,-2 5 6-16,2 1-1 15,-6 2 3-15,4 4-1 16,-2-4-7-16,-1 5-1 16,-2-2 5-16,-2 2-5 15,-4-4 0-15,-6 4-1 16,1 2 1-16,-2 0 0 16,2 2 1-16,-3 2-1 15,4 2-14-15,-4 6-25 16,1-2-81-16,-5 4-110 0,5 0-110 15,-21 11-282 1</inkml:trace>
  <inkml:trace contextRef="#ctx0" brushRef="#br0" timeOffset="120919.28">26331 10605 891 0,'-11'-5'915'0,"4"-2"-715"0,-8-3-91 0,1 5-20 0,5 1-20 0,0-2-36 0,1 2 1 0,-2 1-2 0,-3 2 7 0,1-2 25 16,-1 1 5-16,0 2-18 0,-3-2-12 16,-1 4-13-16,-10 0 4 15,-2 5 3-15,-6 3 7 16,-8 3 5-16,-1 8-13 16,-6 4 10-1,2 10-15-15,1 1-5 0,0 10-10 16,7 6-4-16,6 6-7 15,12 0-2 1,7 7 1-16,10-5-7 0,5 4 7 16,9 0 9-16,5-2 0 15,1-2-9-15,12-3-13 16,0-6-17-16,6-6-15 16,9-7-36-16,3-12-21 15,3-6 18-15,8-12 9 0,2-6 30 16,3-8 21-16,-1-2 14 15,-2-6 10-15,-5 0 10 16,0 0-8-16,-3-4 8 16,-4-4 4-16,1-3 4 15,0 0 1-15,-2-8 8 16,-1-5 2-16,-1-6-13 16,1-6 1-16,-7-6-4 15,2-4 10-15,-11-4 16 16,-5 0 18-16,-7 1 22 15,-12 9-7-15,-8 4-7 16,-12 8-11-16,-7 6-36 16,-10-2-6-16,-11 4-12 0,-6 2-2 15,-12 4 1-15,-3 3 1 16,-6 3-15-16,-3 3-31 16,3 6-74-16,-4 9-99 15,-122 32-236-15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11T05:13:18.749"/>
    </inkml:context>
    <inkml:brush xml:id="br0">
      <inkml:brushProperty name="width" value="0.05292" units="cm"/>
      <inkml:brushProperty name="height" value="0.05292" units="cm"/>
      <inkml:brushProperty name="color" value="#FF0000"/>
    </inkml:brush>
  </inkml:definitions>
  <inkml:trace contextRef="#ctx0" brushRef="#br0">19038 10144 977 0,'0'0'289'0,"0"0"-198"0,0 0 12 16,0 0 70 0,0 0-63-16,0 0-55 0,14-2-1 15,-7 0-21-15,1-2-11 16,8-4-2-16,8 0 23 15,7-4 16-15,10 0 6 16,12 0-15-16,12 0 28 16,13 0-14-16,11-2-18 15,9 2-12-15,0 2-13 16,0 2-15-16,-6 4-6 16,-13 4 7-16,-14 0-7 15,-16 2 0-15,-20 12-21 16,-22 6-177-16,-28 14-137 15,-20-4 6-15,-11-4-243 0</inkml:trace>
  <inkml:trace contextRef="#ctx0" brushRef="#br0" timeOffset="366.67">19395 10485 1224 0,'0'0'197'0,"0"0"-122"16,0 0 58-16,0 0 64 16,0 0-19-16,0 0-4 0,0 0-53 15,89 0-15 1,-55 0-21-16,1 0-14 0,1 0-20 15,-1 0-18-15,1 0-6 16,-3-4-1-16,-2 0-11 16,-4 0 15-16,-4 0-3 15,-5 0-8-15,-7 2-5 16,-7 2-14-16,-2-2 12 16,-2 2 9-16,0 0-6 15,0-2-3-15,0 2-12 16,-2-10-66-16,-7 2-228 15,3-6-692-15</inkml:trace>
  <inkml:trace contextRef="#ctx0" brushRef="#br0" timeOffset="2049.32">25286 10178 947 0,'0'0'262'0,"0"0"-178"16,0 0 19-16,0 0 3 16,0 0 0-16,0 0 16 15,0 0-46-15,0 0-7 16,0 0 3-16,0 0-2 16,0 0 3-16,0 0-14 15,0 0-19-15,0 0 12 16,0 0-20-16,0 0 18 15,0 0-14-15,0 0 14 16,0 0-10-16,0 0-14 16,6 0-8-16,15 0 1 15,8 0 40-15,4 0-7 16,9-2-22-16,3-6-10 16,4 0-4-16,2-2 9 0,3 0 2 15,0-2-9-15,-6 1-17 16,-1-2 16-16,-9 3-16 15,-5 2 3-15,-8 2 2 16,-8 0 0-16,-5 4-6 16,-8 2-1-16,-4 0-130 15,-2 0-199-15,-16 8-456 0</inkml:trace>
  <inkml:trace contextRef="#ctx0" brushRef="#br0" timeOffset="2584.27">25466 10477 1073 0,'0'0'289'15,"0"0"-165"-15,0 0 12 16,0 0 23-16,0 0-11 16,0 0-25-16,0 0-51 15,0 0-16-15,0 0-1 0,0 0-11 16,9 0-17 0,16 0-4-16,8 0 41 0,17-4 22 15,8-6-22 1,8-4-9-16,5-2-15 0,0-2 7 15,1-2-18-15,-9 2-6 16,-9 2-8-16,-8 2-6 16,-11 2 14-16,-8 2-6 15,-9 4 1-15,-7 0 0 16,-7 4-9-16,-2 2 25 16,-2 0 15-16,0 0-7 15,0 0 20-15,0 0-9 16,0 0-9-16,0 0-10 15,0 0-14-15,0 0-20 16,0 0 0-16,0 0 1 0,0 0 11 16,0 0-12-1,0 0 0-15,0 0-29 0,-2 0-80 16,-13 0-70-16,-1 2-112 16,-4 0-472-16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3:56:29.256"/>
    </inkml:context>
    <inkml:brush xml:id="br0">
      <inkml:brushProperty name="width" value="0.05292" units="cm"/>
      <inkml:brushProperty name="height" value="0.05292" units="cm"/>
      <inkml:brushProperty name="color" value="#FF0000"/>
    </inkml:brush>
  </inkml:definitions>
  <inkml:trace contextRef="#ctx0" brushRef="#br0">2235 1710 1011 0,'2'-2'566'0,"-2"-2"-458"0,0-4 19 0,-2 0 94 0,-1 2-50 0,0 0-53 0,-1 4 20 0,2-2 3 0,-2-2-4 0,4 2-5 15,-3 2-23-15,1 0-16 16,2 0-33-16,0 2-27 15,0 2-15-15,0 0-16 16,-2 0-1-16,2 8 1 0,4 4 5 16,1 12 4-1,-1 12 2-15,3 6-12 0,0 6 0 16,2 4 0-16,-3 3 0 16,-2-3 0-16,1-2 1 15,0-4-2-15,-1-6 0 16,3-3 1-16,-1-7-1 15,-1-10 0-15,2-8-17 16,-3-4 16-16,3-5-11 16,-3 0 4-16,5-3-2 15,0 2 10-15,0 0 0 16,0-4 8-16,2 2 2 16,5-2-9-16,8-2 7 15,10-6-7-15,13-3 0 16,3-3-1-16,11-4-3 15,-8 4-121-15,-1-1-94 16,-12 3-146-16,22-29-392 0</inkml:trace>
  <inkml:trace contextRef="#ctx0" brushRef="#br0" timeOffset="251.6">2927 2041 2004 0,'2'4'264'0,"-2"6"-206"0,5 2-23 0,-3 10 10 0,2 2 16 0,4 0-25 0,-2 6-25 0,3-6-11 0,-3-3-64 15,-4-2-122-15,-15-1-362 16</inkml:trace>
  <inkml:trace contextRef="#ctx0" brushRef="#br0" timeOffset="450.04">2878 1864 2138 0,'0'0'552'0,"0"0"-479"0,0 0-25 16,0 0 0-16,0 3-48 16,0-3-49-16,3 2-265 15,8 16-258-15</inkml:trace>
  <inkml:trace contextRef="#ctx0" brushRef="#br0" timeOffset="1050.18">3264 1937 1631 0,'0'0'291'0,"-3"0"-198"15,3 0 7 1,0 2 16-16,3 4-58 0,3 6-35 16,3 8 26-16,5 4-19 15,3 2-19-15,-3 2 5 16,-3 0-10-16,-2-2-3 16,-4-2 8-16,-3-2-11 15,-2-8 0-15,-2-6 10 16,-1-4-9-16,3-4 26 15,-2-1 15-15,-5-3 66 16,2-5 6-16,-1-9-66 16,0-1-18-16,1-6 3 15,5 1-33-15,9-2-8 16,11-4-10-16,6-2-54 0,11 4-3 16,0 6 9-16,-1 8 47 15,-9 10-1-15,-1 14 19 16,-8 8-10-16,0 10 2 15,-5 4 9-15,-3 6 2 16,-2-4-2-16,-4-4 1 16,-1-1 1-16,-3-10-2 15,0-2-26-15,0-6-101 16,2-4-142-16,14-24-357 16</inkml:trace>
  <inkml:trace contextRef="#ctx0" brushRef="#br0" timeOffset="1450.89">3776 2029 1771 0,'13'0'243'0,"0"-2"-120"0,20-4 30 0,0 4 7 0,0-4-40 0,-6-2-30 0,-1-2-37 0,-8 2-5 0,-3 0-8 0,-3-2-4 0,-8 4-1 15,-6 0-5 1,-2-2 31-16,-3 4-43 0,-11 0-3 16,-4 2-11-16,-12 6-3 15,-3 10 2-15,-1 0-3 16,11 8 0-16,7 0-17 15,13 2-1-15,9 2 8 16,11-2-2-16,12 2 12 16,8-2 0-16,10-4 0 15,6-2 7-15,4-7 4 16,-3-4-5-16,-6-4-6 16,-6-6-80-16,-9-8-248 15,20-38-467-15</inkml:trace>
  <inkml:trace contextRef="#ctx0" brushRef="#br0" timeOffset="2148.71">4454 1935 828 0,'0'0'364'0,"-2"-3"-98"0,2 3-101 0,-4-1 37 0,2 1-43 0,0-2-22 0,-2 2-4 0,2-4-28 0,-3 4 9 0,1 0-42 16,-5 4-13-16,-7-2-19 16,-4 6-4-16,-4 8-9 15,-5 8-12-15,2 6-3 0,7 4-12 16,3 0 0-16,14-6-1 16,6-2-7-16,10-4-4 15,2-6 3-15,3-8-10 16,5-4 6-16,3-9 12 15,-2-8-40-15,3-1 0 16,-4-8-8-16,-3 0 47 16,-7-4 2-16,-4 2 12 15,-4 0 2-15,-5 2 2 16,-3 6-16-16,-2 10 8 16,3 2 20-16,0 2-28 0,2 8-24 15,2 4-6-15,3 10 20 16,6 6 4-16,4 0 5 15,10 0-14-15,0-6 3 16,4-4 0-16,-4-3-126 16,-2-8-195-16,20-9-726 15</inkml:trace>
  <inkml:trace contextRef="#ctx0" brushRef="#br0" timeOffset="2451.23">4892 1929 1025 0,'5'8'525'0,"8"2"-355"0,5 12-68 0,7 4 24 0,-6-2-24 0,-3 2 13 0,-7-4-65 0,-5 0-29 0,-6-6-12 0,-2-2-8 16,-7-10 14-16,-1-4 12 16,3-10 5-16,1-6-14 15,1-8 24-15,14-8-21 16,6 0 0-16,7 2-21 16,7-4-11-16,6 8-133 15,59-52-366-15</inkml:trace>
  <inkml:trace contextRef="#ctx0" brushRef="#br0" timeOffset="3266.74">5821 1576 1829 0,'0'2'569'0,"0"-2"-535"0,3 4-34 0,1 12 0 0,2 10 66 16,10 12-21-16,-3 10-24 0,8 6-13 0,-5-4-2 0,-3-1-6 15,0-11 0-15,-8-4 0 16,-5-10-1-16,-2-10-3 15,-1-6 4-15,-4-6 1 16,1-2 5-16,-3-10 26 16,0-6-20-16,0-10-11 15,2-14 0-15,16-13-1 16,7-7-7-16,11-4-28 0,2 0-2 16,4 12 2-16,-1 10 26 15,-9 6 8-15,0 14-2 16,-15 8-5-1,-2 10 1-15,-12 13-44 0,-6 16 24 16,-13 13 20-16,-4 10 7 16,-7 4 0-16,1-4 6 15,6-6-5-15,8-10 1 16,6-4-1-16,13-6 5 16,6-1 2-16,12-2 4 15,8 4 15-15,7-1 3 16,7-6 3-16,1 2-11 0,-2-2-20 15,3-6-2-15,1 0 0 16,-3-6-209-16,51-20-515 16</inkml:trace>
  <inkml:trace contextRef="#ctx0" brushRef="#br0" timeOffset="3650.78">6457 1896 1834 0,'4'0'343'0,"3"3"-253"0,3-1-13 0,4-2 37 0,1 4-17 0,4-10-41 0,-2 3-4 0,3-2-13 0,-4-1-15 0,-7-2-9 16,-3 2-6-16,-3-1-9 16,-6 2-28-16,-5-5-49 15,-6 6 46-15,-10 1 8 16,-5 7 22-16,-9 9-5 16,-2 5 5-16,2 6-10 15,7 7 11-15,10-2-14 16,13-5 2-16,8 0-9 15,15-6-19-15,10-4 40 0,10-2 0 16,10-10-104-16,7-8-145 16,85-36-412-16</inkml:trace>
  <inkml:trace contextRef="#ctx0" brushRef="#br0" timeOffset="4900.22">6869 1774 1708 0,'-5'4'268'16,"-1"6"-209"-16,-8 3-16 16,1 6 53-16,-1 3-63 0,5 0-33 15,7-1 0-15,4-5 11 16,7-3-23-16,1-4 12 15,7-3 0-15,5-10 12 16,1 0-6-16,1-3-6 16,-6 6 8-16,-2 1-8 15,-7 10 0-15,-1 10 6 16,-3 14 7-16,-1 14-12 16,-2 12-1-16,3 14 9 15,0 15-9-15,-5-3-21 16,-5-14 11-16,-2-20 9 15,-4-20-10-15,-4-16-20 0,-8-14 31 16,3-16 31-16,1-14 11 16,5-14 30-16,12-12 41 15,8-6-23-15,8-11-47 16,10 1-26-16,0-4-2 16,12 0-15-16,3 6-6 15,-2 4 5-15,-3 3 1 16,-12 9-1-16,-7 10 0 15,-10 6 0-15,-8 6 1 16,1 2 0-16,-4 10 17 16,4 4 2-16,-5 8-8 15,7 4-11-15,0 2-11 16,7 8-37-16,-1 10 21 16,12 8 21-16,11 10 6 15,15 10 0-15,6 0-57 0,6-2-47 16,-1-4 8-16,-8-9 73 15,-5-7 23-15,-9-6 9 16,-8-8 27-16,-3 0-24 16,-9-6-6-16,-1-4 16 15,-3-6 83-15,2-8-7 16,-2-6-46-16,0-10-1 16,4-2-25-16,3-8-10 15,-3-1-15-15,1 5-1 16,-1 2-7-16,-7 10 6 15,-4 10-34-15,-4 2-22 16,-4 10 6-16,-13 6-13 16,2 8 20-16,-8 8 16 0,5 8 11 15,7 3-13-15,2 1-28 16,11-1-13-16,7-4 20 16,8-5 12-16,5-7 17 15,7-2 22-15,4-9 0 16,1-6 1-16,-1-6 26 15,0-8 19-15,0-8-1 16,-4-5 17-16,2-7 19 16,-6 0-36-16,-4 0-14 15,-13 8-20-15,-6 6-10 16,-8 10 52-16,-1 2-52 0,-3 6 20 16,6 4-21-16,4 8-21 15,2 4 7-15,4 8-1 16,10 0 14-16,3 2 0 15,8-2-9-15,-3-2 10 16,5-4 7-16,-5-6 4 16,-2 1-10-16,-1-5 28 15,-4-4 17-15,-7 0 25 16,0-11 5-16,-6 1-26 16,-2-5-20-16,2-6-29 15,-4-3-1-15,2 2-37 16,-2 0-41-16,0 6-2 15,-1 2 79-15,3 8 0 16,3 2-14-16,1 6 0 16,2 2-33-16,13 6 41 15,0 8 7-15,12 6 1 0,3 2 0 16,-3 2-1-16,2 2 1 16,-4-3 7-16,-4 1 15 15,-7-5 25 1,-11-2 9-16,-14-1-17 0,-18-8-7 15,-12 0-13-15,-13-6-10 16,-1 0 5-16,2-4-15 16,4 0-19-16,10-2-176 15,-14-2-262-15</inkml:trace>
  <inkml:trace contextRef="#ctx0" brushRef="#br0" timeOffset="7017.68">3089 6527 2016 0,'-6'2'340'0,"0"2"-251"0,-5 6-89 0,-5 8 4 0,1 6-4 0,3 4 0 16,5 0-9-16,5 2-2 0,7-6 10 0,7-8-29 0,9-3 29 15,6-12 1-15,6-5 12 0,-2-12 6 16,-4-2-9 0,-4 0 0-16,-10-2 2 15,-9 4 13-15,-6 0 39 0,-5 4 9 16,-9 4-27-16,-8 2-27 16,-9 8-9-16,-1 6-8 15,0 2-1-15,11 2-2 16,7-2-17-16,9 2-5 15,5-2-8-15,4 2-85 16,5-2 3-16,3-3-156 16,36-6-390-16</inkml:trace>
  <inkml:trace contextRef="#ctx0" brushRef="#br0" timeOffset="8101.65">3306 5875 1242 0,'0'0'260'0,"0"0"-185"0,0 0-30 16,2 0 93-16,-2 0-20 0,0-2-4 0,0 2 5 0,0-2 14 0,0 2-40 0,2-2-33 0,1 0-21 16,-3-2-3-16,2 2 21 15,0-4-33-15,-2 4 8 16,3 0-13-16,-1 0 14 0,-2 0 8 15,2 0-11-15,-2 0 18 16,2 0-11-16,-2 0-35 16,0 0 11-16,0 2 5 15,-2 2-7-15,0 0-11 16,-3 2-18-16,3 6 18 16,2 6 12-16,-2 0-12 15,6-6 0-15,3-2-23 16,1-6 23-16,6-8 1 15,-1 0 37-15,3-4-14 16,-3-2-9-16,-2 0 1 16,-6 0 13-16,-2 8 47 0,-6 2 1 15,-4 0-31 1,-2 4-46-16,-11-2 0 0,3 2-12 16,-8 4-25-16,9 4-178 15,9-2-329-15,34 0-289 16</inkml:trace>
  <inkml:trace contextRef="#ctx0" brushRef="#br0" timeOffset="9018.57">4155 6621 1755 0,'0'0'473'0,"-2"0"-340"0,2 0-28 0,-2 0 18 0,-1 2-33 0,-6 6-43 0,0 6-37 0,1 2-10 0,5 2 0 0,3 0-16 0,7-4 10 15,2-1 6-15,7-8 4 16,-3-3 10-16,3-4 14 16,1-6-7-16,-3-4 6 15,-1 2 2-15,-1-2 5 16,-10 2 11-16,-4 2-6 16,-6 0-9-16,-3 4-30 15,-3 0-7-15,-5 4 6 16,1-2-9-16,5 0-1 15,1 2-70-15,8-4-123 0,6-8-148 16,25-52-940 0</inkml:trace>
  <inkml:trace contextRef="#ctx0" brushRef="#br0" timeOffset="9765.54">4362 4993 1213 0,'0'0'581'0,"0"0"-442"0,-2 0-62 0,2 0 44 0,0 2 34 0,0-2-64 0,0 0 4 0,0 0-40 0,0 0-2 16,0 0-22-16,0-2-7 16,0 2-7-16,0 0 1 15,0 0-2-15,9-4 1 16,-5 0 8-16,-2 0-8 16,0 0 4-16,-2-2-11 15,0 4 14-15,-2 2-13 0,-4 2-11 16,-10 8 0-16,1 0 0 15,-1 6 0-15,1-2-21 16,10 2 21-16,7-2-15 16,11-6-3-16,3-2 18 15,11-6 9-15,-1-6 9 16,3-4 3-16,-4-6-11 16,-5 2-9-16,-7 2 7 15,-6 0 7-15,-4 6 9 16,-6 4-21-16,-4 0-3 15,-4 4-54-15,-5 4-123 16,-5 8-23-16,-33 52-285 16</inkml:trace>
  <inkml:trace contextRef="#ctx0" brushRef="#br0" timeOffset="10833.97">4882 6042 1062 0,'-8'8'805'0,"-5"-2"-662"0,-3 8-97 0,1 4-29 0,1 0 32 0,8-4 14 0,1-4-63 0,8-2-1 0,5 0 1 15,10-6 55-15,5-4 49 16,8-6-62-16,-2-2-5 15,-2-2-25-15,-5 0 42 16,-8 0 32-16,-6 6 25 0,-6 4-24 16,-4 0-27-16,-6 2-59 15,-9 0-1-15,-7 2-36 16,0 0-1-16,-1 2-64 16,7-2-170-16,3-8-372 15</inkml:trace>
  <inkml:trace contextRef="#ctx0" brushRef="#br0" timeOffset="11785.68">5398 5155 1024 0,'0'0'838'0,"0"2"-688"0,-2-2-100 0,-3 6 31 16,-1 8 49-16,-8 0-16 0,3 2-73 0,5 1-28 0,4-7 8 0,4-1-19 16,2-3 17-16,0-3 17 15,5-2 15-15,7-2 9 16,1-6-6-16,6-3-40 0,-5-1 5 16,1-4-10-1,-5 1-7-15,-5-2 4 0,-2 0 6 16,-10 4-7-16,-1 0-5 15,-5 4-6-15,-5 4-24 16,-5-2-1-16,-1 6-17 16,-3-4-108-16,-23 12-341 15</inkml:trace>
  <inkml:trace contextRef="#ctx0" brushRef="#br0" timeOffset="12425.07">5592 3964 1580 0,'-14'10'284'16,"4"6"-169"-16,-9 10-50 0,2 6-22 0,10-3-5 0,7-6 1 0,5-2-9 0,1-10 27 0,7-2-9 0,1-5 25 0,1-8 11 0,6-2-33 0,-4-6-12 16,3-5-7-16,-7-1-10 15,-3-2 34-15,-6 7-7 16,-4-4 10-16,-2 5-26 15,-6 2-8-15,-4 4-25 16,-5 2-7-16,-4 2-4 16,-1 4 1-16,2 4-64 15,4 6-103-15,7 2-144 16,31 25-204-16</inkml:trace>
  <inkml:trace contextRef="#ctx0" brushRef="#br0" timeOffset="13650.56">6935 4885 1836 0,'-2'-3'343'0,"2"-1"-203"0,-2 0-25 0,2 3-1 0,-2-1-18 0,0-1 0 0,-1 3-40 0,-1 5-17 0,0 0-29 0,-1 9-10 16,5 3-16-16,2-3 14 16,7-1-4-16,4-4 6 15,6-7 21-15,0-4 6 16,-1-7 6-16,-2-4 13 16,-5 0-8-16,-2-1 2 15,-9 3 10-15,-7-1-16 16,-6 3-33-16,-9-3 8 15,-9 6-9-15,-5 2-15 16,3 4-25-16,12-1-82 0,5-6-136 16,14-4-218-1,41-56-525-15</inkml:trace>
  <inkml:trace contextRef="#ctx0" brushRef="#br0" timeOffset="14349.21">7007 3104 1346 0,'0'0'247'0,"2"-2"-179"0,3 0 16 0,-3-6 9 0,2 2-11 0,-2-2-25 0,-2-2 15 0,0 6 48 0,-2 0 3 0,-2 4 0 15,2 0-34-15,-3 2-41 16,0 2-8-16,-4 6-19 16,1 2-10-16,-1 2-1 15,6-2-9-15,3 0-1 0,5-6-7 16,4-2 7-16,2-4 21 15,1-4 3-15,5-4-1 16,-1-6 4-16,-5 0-14 16,-3 0 28-16,0-2 5 15,-8 4-16-15,-2 2 0 16,-6 5-30-16,0 4 0 16,-3 1-37-16,-5 10-82 15,-4 4-53-15,4 10-181 16,12 48-196-16</inkml:trace>
  <inkml:trace contextRef="#ctx0" brushRef="#br0" timeOffset="14982.14">7816 2787 1645 0,'-5'8'241'0,"5"2"-161"0,-2 10-62 0,7 0 33 0,3-4 7 0,7-6 16 0,6-4 32 0,1-2-22 0,1-8-4 16,1-4 4-16,-6-2-18 16,0-2 21-16,-5-4-5 15,-7 4 1-15,-1-2-19 16,-5 0 7-16,-7 2-53 16,1 4-18-16,-5 4-9 15,-5 0-17-15,-2 8-131 16,-6 6-167-16,-25 38-327 0</inkml:trace>
  <inkml:trace contextRef="#ctx0" brushRef="#br0" timeOffset="16133.38">7947 4034 1417 0,'0'0'452'0,"-2"0"-343"0,2 0-23 0,0-2 83 0,0 2-20 0,0-2-31 0,0 0-26 0,2 0 4 0,-2-4-30 0,0 2-9 15,0 4-3-15,0 0-17 16,-2 2-7-16,0 0-30 15,2 4-9-15,-5 5 9 16,5 2 10-16,0 1-9 16,2-1-1-16,3-6 8 15,1-3-7-15,6-1 0 16,-1-6 25-16,2-3 2 16,5-2-7-16,-3-6-4 15,-1 4 7-15,-3-2 1 16,-7 6 5-16,-6 0-28 0,-11 0-2 15,-10 4-83 1,-16 2-287-16,-140 23-586 0</inkml:trace>
  <inkml:trace contextRef="#ctx0" brushRef="#br0" timeOffset="17285.03">2506 7658 1622 0,'-2'2'320'0,"2"2"-199"0,-3 0 13 0,1-2 17 0,2-2-41 0,2-2 20 0,1 2-25 0,-1-6 0 0,-2 6-39 0,2-2-21 16,-2 4-25-16,3 4-20 15,1 4 1-15,5 6 9 16,6 2 2-16,1 2-6 16,-1-4-12-16,6-6 5 15,-3-10-2-15,3-8 3 16,-5-10 13-16,0-4-13 16,-2-2 1-16,-8 2-1 15,-8 6-6-15,-5 0-1 16,-9 6-1-16,-3 2-7 15,-6 8 8-15,-2 1-8 16,3 6-36-16,4-3-92 16,6-6-76-16,10-10-229 0,26-68-539 15</inkml:trace>
  <inkml:trace contextRef="#ctx0" brushRef="#br0" timeOffset="18084.24">3424 4474 1881 0,'0'0'332'0,"0"0"-208"0,0 0 4 0,4-3 55 0,-2 3-42 0,-2-1-65 16,6-3-31-16,-2-5 2 0,5 0-7 0,1-2 4 0,2-1-4 0,-3 4-32 16,-5 0-7-16,0-3 8 15,1 2-3 1,-5-3 5-16,0 8 7 0,-5 2 15 15,1 2-2-15,-7 4-30 16,-11 10 5-16,-1 6 5 16,2 6-11-16,2 0-8 0,11-6 0 15,8-8 2-15,2-3-19 16,9-5-68-16,-3-4-140 16,6-4-288-16,46-41-554 15</inkml:trace>
  <inkml:trace contextRef="#ctx0" brushRef="#br0" timeOffset="18568.79">4830 3515 1953 0,'0'2'354'0,"-2"-2"-245"0,0 2-29 0,2-2 77 0,0 0-14 0,0 0-61 0,2 0-14 0,0-2-23 0,0 0-2 0,3 2-17 15,1-4-14-15,6 0 4 16,3-2 8-16,5-8-9 16,0 0-14-16,-4 4 14 15,-10 2-15-15,-10 2-9 16,-14 12-120-16,-22 12-245 16,-131 78-793-16</inkml:trace>
  <inkml:trace contextRef="#ctx0" brushRef="#br0" timeOffset="23733.31">1398 2930 770 0,'-2'0'235'0,"-2"0"-154"0,0-5 15 0,1 5 32 0,1-2 7 0,0 2-47 0,0 0 22 0,2 0-4 0,0 0 8 0,2 0-43 0,-2 0-7 0,0 0 38 15,0-2-15-15,0 2 39 16,-2 0-57-16,2 0-6 15,0 0 8-15,-2 2-25 16,2-2 20-16,-2 0-7 0,-1 0-8 16,0 2-12-16,3 3-15 15,0-4-13-15,0 2-10 16,0 1-1-16,0 6 13 16,0 5 7-16,0 7-2 15,0 5-3-15,0 0 4 16,3 6-2-16,0-1 2 15,-1-2-5-15,2-2-4 16,-2 2-1-16,0-6 3 16,3 2 3-16,1-2 0 15,-4 4 0-15,0-2 2 16,2 4-5-16,-8 2 4 16,4 0-14-16,0 1 17 15,0-1-17-15,0-4 8 16,4-4-4-16,-4 0-6 15,0-2 6-15,2 0-5 0,-2 0 0 16,0 0 0-16,0 4 0 16,-2 3 0-16,-2-2-1 15,2 5 1-15,0 0 0 16,2-1 0-16,0-1-1 16,2-2 1-16,4 0 0 15,-2-8-1-15,0 2 0 16,-2 0 1-16,1 0 4 15,-1 0-4-15,-2 1-1 0,-2-1 0 16,2 0 0 0,-3-1 0-16,3 0 0 0,0-3 0 15,0 4 6-15,3 0-6 16,-1 2-2-16,-2 0 2 16,2 0 1-16,-2 2-1 15,0 2 1 1,-2 0-1-16,2 2 0 0,-2 2 2 15,2-2-1-15,2 0-1 16,0 1 0-16,0-2 0 16,-2 4 0-16,0-5 0 15,-2 2 0-15,-2 2 0 16,4 0 1-16,0-2-1 16,-3 0 0-16,3 0 0 15,0-4 1-15,0-2-1 0,0 1 0 16,0-3 0-16,0 1-1 15,0 0-1-15,0-1 2 16,0-4 0-16,0 2 0 16,3-2 0-16,-1 0 0 15,-2-6 0-15,2 4 0 16,0-4 1-16,-4 2-1 16,4-4 0-16,-4 4 0 15,2-4 0-15,0 6 1 16,-2 0-1-16,2-2 0 15,0 0-1-15,0 2 1 16,2-1 0-16,0 3 0 16,0 0 0-16,-2-3 1 15,2 7-1-15,-2 0 4 0,0 1-4 16,0 0-1-16,-2-2 1 16,2-3 0-16,-2 0 0 15,2 0-1-15,0 2 1 16,-2 0 1-16,2 2 0 15,0 0-1-15,2 4 0 16,-4 0 0-16,2 2 0 16,-2 4-1-16,-3-5-5 15,3-4 5-15,-2-5 1 16,0-1-1-16,0-3 0 16,2-2-4-16,0 2 5 15,-2 4 0-15,2 0 0 16,-3 4-2-16,-1 4-4 15,-1 0-4-15,0 6 4 0,0-4 0 16,-1-2 0-16,4 0 6 16,-4-2 0-16,4 1-2 15,-1-1-16-15,1-1-12 16,2 4-4-16,-2-1 17 16,2 4 5-16,-3-2 3 15,-2 0 2-15,5-2 5 16,-3-2 1-16,3 2-1 15,-2 0-4-15,0 4-7 16,1 1 12-16,-1 0 1 16,-1 7 0-16,3-1 1 15,-7-1-1-15,7-4 0 0,-3-2 0 16,1-6-1 0,2 4-1-16,0-2 2 0,-3 8 0 15,2 11 2-15,1 5 20 16,0 1-11-16,2 0-11 15,-4-5 1-15,2-4 0 16,-1-4 0-16,-3-6 0 16,6-6 0-16,-2-2 1 15,2 0-2-15,2 0 0 16,7 2 1-16,-5-2 13 16,0-2-14-16,1-4 1 15,-2 3-1-15,-1-3 1 16,2 0 0-16,-2 2-1 0,-2 0 0 15,2 0 2 1,-2 0-2-16,3-2 1 0,-3 2 0 16,0 2-1-16,0 2 1 15,0 0 0-15,-3 2 5 16,3-2-6-16,-2 1 0 16,0-3-1-16,0 1 0 15,0 2 1-15,2 7 0 16,0 10 0-16,2 2 13 15,0 2-3-15,2-6-9 16,1-7 4-16,1 0-5 16,-4 2 0-16,3 1-1 15,-2-4 1-15,-1-9-6 16,-2-2 6-16,0-3 1 0,0-6-1 16,-2 0-8-16,2 0 8 15,-3 2 9-15,1 0-9 16,-1 2 0-16,3 2 1 15,3 12 0-15,4 12 15 16,-3-2 10-16,3 0-5 16,-3-9-15-16,-4-8-5 15,2 2 5-15,-2 4-5 16,0 2-1-16,0-1 1 16,-2 0-1-16,0-2 0 15,4-2 0-15,-2 12 1 16,4 13 29-16,1 3 1 15,2-4-20-15,-5-13-11 0,-2-2 1 16,3-3 6-16,-1 6-7 16,4-2 1-16,1 10 1 15,4 2-1-15,2-6 10 16,-2-2-10-16,-3-14-1 16,-2-1 14-16,-2-1-7 15,3 2-5-15,-1 0-1 16,-4 0 5-16,2 0-6 15,-4 0 1-15,0-2 5 16,4 10-5-16,0 2-1 16,3 4 23-16,-1 0-10 15,-4-9-13-15,0-8 2 16,2 0-1-16,-4 3 8 0,2 0-8 16,-2-2-1-1,0-2 1-15,0-4 0 0,-2-2-1 16,-2-2 1-16,0 6-8 15,0 0 13-15,2 2-8 16,0-1 2-16,-1 0 0 16,3 1 3-16,-2 0 3 15,2-1-6-15,0-2 1 16,0-4 0-16,-2 1 0 16,2 2-1-16,0 0 0 15,0 0-1-15,-2 4 1 16,0 0 6-16,2 2 12 15,-2-6-17-15,2-4 10 16,0-8-10-16,0-4 12 0,0-2-13 16,0 0 1-16,0 0-1 15,0 2 6-15,0-2-4 16,0 0-2-16,0 2 0 16,0 0-1-16,-4 4 1 15,4 2 0-15,0-2-12 16,-2-2-120-16,2-2-337 15,-10-42-376-15</inkml:trace>
  <inkml:trace contextRef="#ctx0" brushRef="#br0" timeOffset="26316.62">637 8845 306 0,'2'-2'1351'0,"5"-2"-1111"0,3 0-101 0,4-4 7 0,6 2 14 0,-2 0-26 0,7 2-40 0,-1-2-43 0,5 2 9 15,5 2-1-15,3 0-13 16,5 2-13-16,6 0-7 15,2 0-10-15,13 0-8 16,2-2 1-16,6-2-3 16,4 2-6-16,-3-4 2 15,-1 2-1-15,-4 1 5 16,-7 0-5-16,-4-1 10 0,0 0 1 16,-5-3 6-1,-2 6-5-15,-1-5-12 0,-5 2 8 16,-5-3-8-16,-5 0-1 15,-6 3 1-15,0 0 5 16,0 0-5-16,2 0 8 16,4-5 5-16,1 4 1 15,1 1-2-15,1-2-11 16,-5-1 7-16,2 6-2 16,6-6-5-16,-1 5-2 15,3-3 1-15,5 2 1 16,4-1-1-16,6 0-1 15,2-2-9-15,0 1 9 16,2 1 0-16,-6-3 11 16,-3 5-12-16,-2 2 1 15,-3 0 0-15,-3 2 0 0,-3-2 1 16,-4 0-1-16,-1 0 0 16,6-3 1-16,1-6 7 15,2 0-6-15,5-4-1 16,3 1-1-16,-1 4 1 15,-2 0-1-15,0 4-1 16,-2-2-5-16,2 2 12 16,0 0-1-16,2-2-4 15,-1-2 1-15,0 0-2 16,0 0 0-16,-2-4 4 16,1 4-3-16,3-4-1 15,-4 4-10-15,0 2 10 16,-6 2 0-16,-3-2 0 15,-2 6 0-15,1-2 0 0,-3 0 0 16,3 0-1-16,5 0 1 16,7-4 0-16,6-2 0 15,4 4 0-15,9 0 0 16,0 2 0-16,-3 2 0 16,-4 2 0-16,-7 0 1 15,-6 0 7-15,-5 0-8 16,-3 0 0-16,-1 2 0 15,0-4 1-15,3 0-1 16,1-6 0-16,1 2 8 16,-1 0-8-16,-2 0 1 15,3 2 0-15,-1 0 0 0,1 4 0 16,4 2 0-16,-4 2 9 16,1-2-9-16,-1-2 0 15,-3 2 13-15,0-2-13 16,3-2-1-16,-1 0 1 15,2 0 8-15,-4 0-9 16,0 0 0-16,3 2 1 16,2 0 0-16,-1 0-1 15,4 0 0-15,-2 0 1 16,-1-4 1-16,0 2-1 16,-5-2 0-16,0 0 5 15,0 2-6-15,1-2 1 16,-5 2-1-16,4 2-1 0,1 0 1 15,-1-2 1-15,5-2-1 16,-3 2 7-16,1-4-7 16,-3 2 0-16,2-2-5 15,2 0 5-15,0 4 6 16,1 0-6 0,-1 2 0-16,4 0-1 0,-1 4-4 15,2-2 5-15,0-2 1 16,1 2 0-16,-1-2 0 15,-2-2 0-15,-1 0 0 16,-2-2 0-16,-5-2-1 16,2 2 1-16,2 0 1 15,0 0-1-15,-1 2-1 0,2 0 0 16,3 0 2 0,3 2-1-16,4-2 5 0,-5-2-6 15,0 2 0-15,-5-6 0 16,-1 4 0-16,2-2 0 15,-2 2 0-15,3-4 6 16,6 2-6-16,-2-6 0 16,-2 2 1-16,0 2-1 15,-1-4 0 1,2 4 1-16,-2 0 5 0,-1-2-5 16,2 0 12-16,-5 2-11 15,-3-2-1-15,-4-1 8 16,-3 4-9-16,1-5 1 15,-2 0-1-15,-3 3 1 16,0-1 0-16,-5 2 0 0,-1 2 0 16,0 3 0-16,-1-3 5 15,5-5-6-15,5 4 1 16,3-2 5-16,7-1-5 16,4-2 0-16,1 4 0 15,-5 1 0-15,-2-4 0 16,-1 3 5-16,-5 2 6 15,1-2-1-15,1 0-1 16,7 2-2-16,1-2 1 16,6 2-3-16,-1-2-5 15,4-4 6-15,-3 0-6 16,-1 0-1-16,0 0 0 0,-2 0 1 16,1 0 4-1,-8 0-5-15,0 0 0 0,-4 2 0 16,9 2 0-16,-2-2 0 15,1 2 0-15,1-2 1 16,-3 0 0-16,2 0-1 16,-7 2 1-16,-1-2 0 15,-5 4 0-15,-4-2 0 16,-4 4 7-16,-5 0-7 16,-2 0-1-16,-4 2 14 15,-8-3-13-15,1 3 17 16,1 0 2-16,2-1 4 15,-2-3-5-15,3 2 2 0,-2 0 6 16,3-2-1 0,-6 2-2-16,3-1-3 15,0 2-14-15,2-3 5 16,0-2-10-16,1 2 8 0,1 1 2 16,3-1-6-16,-3 3 12 15,-3-1-12-15,2 0-5 16,-3 2 0-16,-1 0 8 15,2-2-8-15,-3 2 7 16,-1 0-7-16,-6 0 7 16,-4-4-2-16,4 4 3 15,0 0-8-15,0 0 0 16,0 0-1-16,-2 0-13 0,-1-3-74 16,-42-11-293-1</inkml:trace>
  <inkml:trace contextRef="#ctx0" brushRef="#br0" timeOffset="33298.55">1711 7561 994 0,'7'-9'139'0,"1"-1"-76"0,13-11-25 0,-2 3 23 0,1-4-31 0,1 2 5 0,0 0-17 0,-2 0 25 0,1 0-10 0,-3-2 6 16,6 4-19-16,-3-2-19 0,0 0 10 15,0 0-5-15,3-2-6 16,-4 1 0-16,4-2 0 16,-3-1-1-16,4-1 2 15,-2 2 0-15,3-1-1 16,0 2 0-16,6-3 3 16,-2 5 22-16,2-4-13 15,2-4 30-15,3-2-19 16,4-6-7-16,3-4-16 15,-4-2 0-15,3 2-6 16,-1 4-50-16,-5 0 13 16,-3 7 19-16,-8 5 10 15,-4 4 14-15,-3 4 11 0,-5 2-1 16,1-2 19-16,-3 4 35 16,3-4-32-16,5 0-14 15,2-6-8-15,6 0-9 16,-3 2 6-16,2-2 5 15,1 4-1-15,-4-3-2 16,4 6-5-16,-3-3-3 16,3-3-1-16,4 2 14 15,5-6 10-15,2 1 6 16,-1-2 3-16,3 0-21 16,-1 0 15-16,-4 0 34 15,-2 2-34-15,-1 0 9 16,-5 0-6-16,4 2-21 15,0-2-9-15,-2 0 11 16,2 2-10-16,-2 0-1 0,-4 0 7 16,1 0-6-16,1-2 16 15,-3 2-8-15,-1-3 13 16,-4 3 1-16,-1 0-16 16,-1 4-1-16,-5 2 12 15,5 0-3-15,-7 4 6 16,1-2-6-16,5 0-13 15,-3-2 26-15,3-2-14 16,4 0-7-16,0-2 1 16,5-2-8-16,-4-2 0 15,6-1 0-15,-2 3 9 16,-3 0-9-16,3 2 0 16,-5 2 0-16,0 5 0 0,-2-1 1 15,2-1-1 1,0 1 0-16,3-4-7 0,0-2 7 15,4-2 0-15,0 0 0 16,0 0 0-16,0 4 0 16,-8-2 2-16,4 2-2 15,-3 2 1-15,3 2-1 16,-4-2-1-16,4-1 1 16,1 3 0-16,5-4-1 15,5-1 0-15,-3-6 1 16,4 1 0-16,-1 2 1 15,-3-2-1-15,0 2 1 16,-6 4-1-16,2 0 1 16,-8 2 8-16,4 4-9 0,-3-2-9 15,-1 2 8-15,2-2 0 16,1 0 0-16,1 2 1 16,1-4 0-16,-4 4 1 15,3-6 12-15,-4 2 2 16,6 0-15-16,-3-2-1 15,7 0 1-15,-2-3 0 16,2 2 0-16,0 0 0 16,-1-1 3-16,1 0 5 15,0 0-14-15,2-2 6 16,3 0-1-16,-7 0 1 0,4 4 0 16,-4 0 6-16,-5 0-5 15,3 2 2-15,-3 0-2 16,0 0-2-16,1-4 1 15,1-2-1-15,3 2 1 16,-1-1 1-16,3-1-1 16,0 3 0-16,-2 1 0 15,2 0 0-15,2 4 0 16,-4-4 4-16,4 0-4 16,0 1 0-16,-1-5 10 15,-1 2-4-15,2-2 5 16,2 0-11-16,-2 2-7 15,3 0 5-15,1 0 2 16,-2 6-2-16,-6-2 2 16,0 4 0-16,-2-2 1 0,-8-1 0 15,6 4-1 1,-3-7 6-16,5 4-6 0,-4-2 1 16,4-2-1-16,-2 4 2 15,1-4-1-15,-4 4 8 16,0 3-2-16,-2-3-4 15,2 4-2-15,2-4 0 16,1 2 8-16,-2-2-3 16,6-2 5-16,2 0 23 15,5-2-16-15,3-2 3 16,6 0 5-16,1 2 7 16,-1-2-11-16,-1 0-11 15,-4 4-10-15,1 2 0 16,-4-3-1-16,3-1 1 0,2-1 3 15,2 1 2-15,5-7-10 16,0 3 4-16,1-4-1 16,4-2 1-16,2 2 1 15,-4-2 0-15,-2 2 7 16,-4 2-14-16,-1 2 12 16,-6 2-5-16,1 0-1 15,-5 0-6-15,1-2 6 16,-1-3 6-16,2 2-5 15,6-5 0-15,-1-1 0 16,5 3-1-16,-1-4 6 16,-2 4-7-16,-3-2 2 15,-6 0-2-15,-4 4 8 0,-3 4-7 16,-1 0 1 0,-3 0 0-16,1-3 5 0,-1 0 29 15,2-4 2-15,5-3-22 16,2-3 9-16,5 1-9 15,3-3-1-15,-2 3-14 16,3 4-1-16,5-2 1 16,1 2 5-16,0 2-4 15,-4-2-1-15,-5 4 1 16,-6 0 8-16,-4-5 8 16,0 2 4-16,4-5-5 15,-4 1-1-15,4 5 0 16,-2 0-4-16,0 4-11 15,-2 0 9-15,-5 0-3 0,2 2-6 16,-5 4 0-16,0 0 9 16,-1-2-8-1,0 2-1-15,2-2 0 0,3-2 0 16,1-2 0-16,7-3-1 16,1 0 0-16,1 0 1 15,-6 3 0-15,-1 0 0 16,-2 4 0-16,-1 2 0 15,-3-2 4-15,4 0 4 16,3 0-7-16,-4 0 5 16,6-2-5-16,-5 2-1 0,1-2 1 15,-1 0 5-15,-2 2-6 16,1 0 10-16,-4 2 2 16,6-2 0-1,-5 4-1-15,5-2 8 0,-3 0-7 16,0 2 11-16,1-3-5 15,-1 6-5-15,-4-4-12 16,4 4 20-16,1-2-3 16,-2 3 2-16,2-2-14 15,-1 2 19-15,-7 1-8 16,-1 2-16-16,-5 3 35 16,-3 2 0-16,-1-2-9 15,-5 4 5-15,2 0-4 16,-2 0-4-16,0 0-12 15,0-2 12-15,0 2-10 0,5-4-14 16,-3 0 20-16,1 2-13 16,-1 0 4-16,0 0 0 15,4 0-10-15,3-4 7 16,3-2 10-16,-4 2-18 16,3 0 1-16,-3 2 7 15,0-4-1-15,-1 6 13 16,-1-2-19-16,-2 0 0 15,0 2-1-15,-2 0 6 16,-2 0 0-16,0 2-5 16,0 2-2-16,0-2 1 15,0 0 0-15,0 0 6 16,0 0-5-16,0 0-1 16,0 0 0-16,0 0 0 0,0-2 15 15,0 2-14-15,0 0 1 16,0 0-1-16,0 0-1 15,0 0-6-15,0 0 6 16,0 0 1-16,0 0-1 16,0 0 0-16,0 0 10 15,0 0-10-15,0 0-8 16,0 0 7-16,0 0 0 16,0 0 1-16,0 0 0 15,0 0 1-15,0 0-1 16,0 0-1-16,0 0 0 15,0 0 1-15,0 0 4 16,0 0-3-16,0 0-1 0,0 0 1 16,0 0 14-16,0 0-15 15,0 0 0-15,0 0 7 16,0 0-6-16,0 0 4 16,0 0-5-16,0 0 0 15,0 0 0-15,0 0 0 16,0 0 0-16,0 0 0 15,0 0 8-15,0 0-16 16,0 0 8-16,0 0 0 16,0 0 9-16,0 0-9 15,0 0-10-15,0 0 9 16,0 0 0-16,0 0 0 16,0 0 1-16,0 0 0 0,0 0 1 15,0 0 0-15,0 0 11 16,0 0 9-16,0 0 6 15,0 0-5-15,-10 2-2 16,8-2 8-16,2 0-20 16,0 0 4-16,0 0 4 15,2 0-7-15,-2 0 5 16,0 0-5-16,2-2-6 16,-2 2 3-16,0 0-6 15,2 0 0-15,-4 0 0 16,2 0 1-16,0 0 0 15,-2 0-1-15,2 0-1 16,0 0 1-16,0 0-9 0,0-4-34 16,0 8-23-1,-2-4-48-15,-5 2-129 0,-66 16-732 16</inkml:trace>
  <inkml:trace contextRef="#ctx0" brushRef="#br0" timeOffset="41448.43">3159 6667 1211 0,'-3'0'300'0,"6"0"-212"0,-3 0-65 0,0 0 13 0,0 0-36 0,2 0-2 0,1 0-235 0</inkml:trace>
  <inkml:trace contextRef="#ctx0" brushRef="#br0" timeOffset="42046.06">4051 6354 1801 0,'-6'0'204'0,"6"5"-204"0,-4-5-44 0,8 1-62 0,4-1 1 0,11-6-8 0,6 1-109 0,77-38-816 0</inkml:trace>
  <inkml:trace contextRef="#ctx0" brushRef="#br0" timeOffset="42249.92">5017 5871 1601 0,'0'0'318'0,"2"0"-318"15,-2 0-112-15,3-2 85 16,-1 2 26-16,2-2-80 15,19-2-288-15</inkml:trace>
  <inkml:trace contextRef="#ctx0" brushRef="#br0" timeOffset="42416.62">5565 5604 1302 0,'-2'0'819'0,"4"-2"-819"16,-2 0-48-16,5-6-203 15,32-40-500-15</inkml:trace>
  <inkml:trace contextRef="#ctx0" brushRef="#br0" timeOffset="42617.06">6733 4752 1885 0,'2'0'81'16,"-2"0"-81"-16,0 0-131 15,0 0 67-15,-9 2-447 16</inkml:trace>
  <inkml:trace contextRef="#ctx0" brushRef="#br0" timeOffset="43156.63">6325 4488 2189 0,'-3'-3'492'16,"1"3"-394"-16,0 0-43 0,0 0-1 0,2 0-24 0,0 0-30 0,2 0-8 0,0 0-68 0,-2 0-154 0,-10-1-384 0</inkml:trace>
  <inkml:trace contextRef="#ctx0" brushRef="#br0" timeOffset="48402.18">1708 7561 779 0,'3'-1'283'0,"-1"-2"-148"0,5-2 36 0,-1-4-51 0,5 4-30 0,-4-1-16 0,2-1-16 0,-2-1-23 0,1 1-17 0,2 0-11 16,-2-1-1-16,1 2 0 15,-3 0 18-15,4 0-6 16,3-1-4-16,-1-2-13 16,-1 1 0-16,7-4 0 15,-7 2 1-15,2 0-1 16,3 0-1-16,-3-2 1 16,1 4-1-16,1-4-1 15,-4 2 1-15,0-4 2 16,0 4-2-16,3 0 1 0,-3-4-1 15,-1 4 2-15,2-2 7 16,3 0-1-16,-3 0-8 16,1 0-1-16,3-2 1 15,-1 0 6-15,3 0 0 16,-5 0-6-16,3 2 1 16,0 2 0-16,-3 0 1 15,0-1 17-15,0 1-4 16,1-4-1-16,-1 5 4 15,-1-2-17-15,1-3 9 16,-2 4-9-16,3-2 6 16,-1 2 9-16,3-4-15 15,1-2 0-15,1-2 11 0,3 0-6 16,-2 2-6 0,-3 2-11-16,1-2 10 0,-3 2 1 15,-3 6-6-15,1-2 4 16,1 0 2-16,0 0 0 15,-2-4 0-15,5 0 0 16,0-3 0-16,-1-1 0 16,5 0 6-16,-5 4-5 15,3 1-2-15,-5 4 1 16,-3 4-10-16,3-4 9 16,-1 4-20-16,-2-4 10 15,3-4 11-15,1 3 1 16,-1-5-1-16,-1-1-5 0,3 4 5 15,-1-2 0-15,-1 4 1 16,0 2-1-16,-1-2 0 16,-4 4 0-16,1-4-1 15,5 2 1-15,-1-2-2 16,1-2 8-16,1 0-7 16,1-4 1-16,-3 0-6 15,5 2 6-15,-1-4 1 16,2 4-1-16,-4 2 0 15,-1 0 0-15,1 2 0 16,-1 2 0-16,-1-3 0 16,5 2-39-16,-7-1 11 0,3 2 22 15,1-2-2-15,-2-3 7 16,1 4 2-16,-2-5 3 16,2 4-3-16,-3-3 4 15,3 5-5-15,1-2 0 16,1 1-9-16,2-2 8 15,0-5-21-15,-3 2-24 16,7-2 2-16,-1-2 38 16,3 0 5-16,0-2 1 15,-3 4-9-15,-4 0 7 16,1 2 2-16,-7 4-1 16,1-2 1-16,1 4 0 15,-5 0 0-15,4-4-5 0,-1 2 5 16,3-2-8-1,-3 0 1-15,1-4-3 16,7 0 10-16,-3 2 1 0,1-3-1 16,-1 3 1-16,-1 0 0 15,-1 5-1-15,-1-4 2 16,-2 3 4-16,1-2-5 16,1 0 0-16,1-2 8 15,-2-2-8-15,5 2 0 16,-2-2 0-16,3 0-1 15,-3 2 0-15,-1-2 0 16,1 4 1-16,-2-2 15 16,-1 4-8-16,3-4 28 15,-3 2 3-15,1-2-15 16,5-2-8-16,1 2 11 16,4-6 6-16,-1 0-22 0,5-1 4 15,-7 2-2-15,2 2 2 16,-1 2-7-16,-4 1 1 15,1 1-9-15,-3 1 0 16,3 4 0-16,1-3 2 16,-2-3-2-16,1-1 0 15,-3 5-1-15,3 0 1 16,-2-2 1-16,2 2-1 16,-5-4 13-16,3 4-13 15,1-4-5-15,3 0 4 16,1 0-1-16,-2-4 2 0,4 0 9 15,-3 2-9-15,2-2 0 16,2-2 0-16,-1-2-1 16,0 2-10-16,0-2 11 15,0 4 0-15,2-1 0 16,1-1-1-16,3-2-1 16,5-2 1-16,1 0-1 15,3 0 2-15,0 0-1 16,0 0 1-16,2 2 0 15,0-4 0-15,3 2-1 16,1 0-11-16,1-2 6 16,-1 1-8-16,0 3 13 15,-5 0 1-15,-1 4-1 16,-7 3-4-16,0-2 5 16,0 2-1-16,-2 0 1 15,7-3-105-15,-1 0 19 0,3-2 59 16,3-2 27-16,-2 0 0 15,-1 4 6-15,-3-2 3 16,0 2 18-16,-2-2-4 16,-2 4 22-16,3-6-17 15,-5-1-1-15,2 4-10 16,2-5-4-16,-2 2-7 16,1-3-4-16,1 1-1 15,2 0-1-15,-1-2 1 16,-1 2-1-16,-4 0 1 15,2 2-1-15,0-2-7 16,1 0 6-16,-5 2-14 0,4 2-18 16,0 0-22-16,0 0 2 15,2 0 14-15,3 0 27 16,-1-1 11-16,2 2 1 16,-8-2 0-16,2 3-1 15,-5 0 1-15,-6 0 9 16,3 0 17-16,-6 0 8 15,4 0 14-15,-3-2 6 16,9-2-25-16,-1 0 4 16,7 0-23-16,6 0-8 15,-2 2-1-15,3 0 4 16,-2 4-5-16,-2-4 0 16,0 0 5-16,-3 2-5 15,2 2-1-15,-1-2 1 0,-1-1 11 16,-2-1 11-16,5 1 17 15,0 0 12-15,0-5 2 16,1 0-17-16,3-6 4 16,3 0-26-16,-3 0-5 15,-2 2 1-15,-3-4 7 16,-2 4-1-16,1-1 2 16,-7 0 42-16,-3-4-30 15,3 1 0-15,-2 0-28 16,4-4 13-16,2 0-14 15,5 0 12-15,6-4 5 16,3 2-4-16,3 0-14 16,-3 4 1-16,-1 0-3 0,-4 4 5 15,-3 3-9-15,-2 1 0 16,-2 0-7-16,3-2 13 16,2 0-22-16,-1 0-8 15,11 0-23-15,3-4 25 16,11 0-5-16,1-2 1 15,4 3 11-15,-7 2 11 16,-4 3 9-16,-10 4 1 16,-8 1-1-16,-4-1 1 15,-3-2 1-15,0 0 5 16,0-4-6-16,3 4-1 16,8-2-1-16,9 0-10 15,0 2-25-15,0 2-13 0,-3 4 32 16,-8 0 17-16,-5 2 0 15,-2-3 1-15,-8 6 2 16,0-1 18-16,-8 1-19 16,1-1 4-16,-3 2-5 15,10-2-24-15,2 0 6 16,11 2-33-16,1-4-4 16,6 0-7-16,-5-2 41 15,1 2 0-15,-5 0 21 16,-1 0 1-16,-4 0 3 15,-2-2 2-15,0 6-3 16,-7 0-2-16,3 2 0 16,-1-2 0-16,1-2-1 0,8-4 2 15,1-4 28-15,3-4-21 16,-5 0 10-16,1 1 8 16,-6 2 3-16,-7 5-12 15,1 0-10-15,-9 4-7 16,-1-3 5-16,3 5-6 15,-3-4-7-15,1 0-38 16,3-4-53-16,-4 0-29 16,0 0-16-16,9-24-65 15</inkml:trace>
  <inkml:trace contextRef="#ctx0" brushRef="#br0" timeOffset="51933.01">19169 788 1060 0,'0'-6'541'0,"0"4"-397"0,0-4-25 0,0 3 44 0,0 2 1 0,0-3 13 0,0 2-35 16,0 2 2-16,0 0 2 0,0 0-50 0,0 2-24 15,0-2-20-15,0-2-5 16,-2 4-47-16,2-2-8 16,2 5-14-16,-2 14 21 15,4 9 1-15,0 16 19 16,-2 4-13-16,0 8-4 16,-2 8 8-16,-2 5-10 15,-4 5-11-15,0-6 11 16,0-8 1-16,-1-12 0 15,3-8 5-15,2-9-5 0,0-12-1 16,-1-2 1-16,3-10-1 16,0 0-1-16,3-6 0 15,-1-1-12-15,0 0-5 16,7-1 18-16,9-2 0 16,6-1 26-16,12 0-2 15,6-6-14-15,0 2-4 16,1 1 0-16,-3-4-5 15,-5 5-1-15,-1 1 0 16,-3-6-18-16,2 4-1 16,0-2-52-16,-8 1-28 15,-7 4-88-15,-11 2-11 16,-7 2-77-16,-27-4-327 16</inkml:trace>
  <inkml:trace contextRef="#ctx0" brushRef="#br0" timeOffset="54951.55">9431 1814 1706 0,'0'0'255'0,"2"0"-165"0,0-1-31 0,5-2 59 0,-2-1-20 0,1-1-7 0,7-2-7 0,8-4-15 0,3-3-6 0,12-4-4 16,8-7-11-16,7-3-29 16,12-8 19-16,1 2-10 15,5-6-7-15,-1 4-4 16,-4 0 2-16,-8 4-5 16,-5 7-13-16,-18 7 5 15,-10 11-5-15,-15 3-1 0,-3 0-19 16,-10 4 10-1,3 0-17-15,2 4 25 0,-2-4-14 16,2 0 7-16,0 1-7 16,0-2-15-16,0 2-21 15,0-1-82-15,-2 3-43 16,-7 4-2-16,-7 5 61 16,-1 5-92-16,-50 39-549 15</inkml:trace>
  <inkml:trace contextRef="#ctx0" brushRef="#br0" timeOffset="59937.13">604 4056 1463 0,'0'0'476'0,"0"-1"-341"0,-2 1-3 0,2 0 57 0,0 0-51 0,-4 0-26 0,2 4-83 0,0 3-22 0,0 14 11 0,4 5 0 15,0 10-12-15,10-4 3 0,1-4-9 16,7-4-2 0,3-8 2-16,-4-6 12 0,2-6-5 15,6-10-7-15,-6-2 9 16,6-10 10-16,0-2-4 16,-2 0-9-16,-3-7-4 15,-5 4 16-15,-3 5-12 16,-5 1 7-16,-3 7 19 15,-6 5-17-15,0 5-15 16,0 1-6-16,5 17-50 16,2 21 56-16,2 17 21 15,6 26-3-15,-1 6-11 16,-6 7 3-16,-1-5-10 16,-5-10-7-16,-4-10-23 15,-7-12 10-15,-4-16-46 0,-7-11-39 16,0-17 47-16,-7-14 58 15,1-14 13-15,-1-15 50 16,0-15 20-16,13-14 13 16,10-4-42-16,8-4-36 15,19 1-18-15,6 7-18 16,15 12-32-16,14 14-169 16,116-6-264-16</inkml:trace>
  <inkml:trace contextRef="#ctx0" brushRef="#br0" timeOffset="61019.98">3261 9194 1771 0,'3'-8'328'0,"-1"4"-179"0,4-6-20 0,1 0-5 0,5-1-19 0,3 4-43 0,5-4-5 0,3 8 9 0,1 5-5 16,2 10-14-16,-3 12-19 0,-3 14 5 16,-9 12-13-16,-9 8 13 15,-8 4-33-15,-11-6-5 16,0-13-10-16,1-11 0 0,5-18 15 16,5-6 3-16,6-11 27 15,0-10-30-15,6-11-54 16,1-11 19-16,9-11 17 15,9 1-15-15,0 0 0 16,7 3 11-16,-1 10 21 16,-9 10 1-16,-3 8 8 15,-11 12-5-15,-1 8 4 16,-3 14 19-16,-2 14 19 16,10 6-6-16,-1 6-9 15,5-4-17-15,11-1 2 16,10-11-6-16,7-6-1 15,10-8-7-15,4-16-1 0,7-11-22 16,-5-8-138 0,2-7-199-16,47-49-554 0</inkml:trace>
  <inkml:trace contextRef="#ctx0" brushRef="#br0" timeOffset="63633.2">3783 9803 2417 0,'-2'0'563'0,"2"0"-353"0,-2 0-94 0,2 0-58 0,-3 0-49 0,3 0-7 0,0 0-1 0,0 0 12 0,0 0-13 0,3 0-37 0,-3 0-121 15,0 0-386-15,-23-3-482 16</inkml:trace>
  <inkml:trace contextRef="#ctx0" brushRef="#br0" timeOffset="65033.4">3617 9924 2422 0,'0'-2'375'0,"0"4"-224"0,0-2-113 0,0 0-38 0,-2 2-17 0,2-4-116 0,0 2-178 0,-6-24-289 0</inkml:trace>
  <inkml:trace contextRef="#ctx0" brushRef="#br0" timeOffset="66867.6">10274 766 1137 0,'-4'0'538'0,"2"-2"-415"0,-2 2-26 0,0-6 5 0,-1 6 20 0,1 0-41 0,2 0-3 0,0 4 28 0,2-4-28 0,-2 0-6 16,2 0-3-16,2 0-39 15,-2 2-30-15,4 2 11 16,5 6-10-16,11 2-1 16,11 2 0-16,9 2-5 15,7-6-68-15,-3 2 14 16,-2-8-29-16,-5-2-10 16,-6 0 44-16,-12 0 54 15,2 4 0-15,-10 6-1 16,-7 16 1-16,-2 26 12 0,-4 24 1 15,-7 15 1 1,-4 7-14-16,-5-16-18 0,5-20-44 16,4-23 61-16,4-27 1 15,1-23 121-15,8-25-19 16,1-24-70-16,2-18 49 16,4-14 6-16,11-3-39 15,5 7-48-15,11 4-6 16,8 8-48-16,10 16-108 15,106-28-221-15</inkml:trace>
  <inkml:trace contextRef="#ctx0" brushRef="#br0" timeOffset="70033.43">19821 1155 1349 0,'-2'2'538'0,"4"-4"-459"0,-2 2 32 0,0 0 107 0,0-2-50 0,0 2-74 0,0-2 17 0,-2 0-24 0,2 2 8 0,-6 0-16 16,4-3-17-16,-2 3-19 0,-5 3-16 16,-7 1-6-1,-8 6-19-15,-5 12-2 0,-4 10 8 16,2 4-8-16,13 2-7 15,7-4-2-15,13 0-6 16,9-6 14-16,7-2-28 16,13-8 16-16,5-8-5 15,4-7 9-15,5-9-17 16,-8-6 5-16,-8-5 10 16,-5-3 11-16,-10 0 15 15,-10-4 0-15,-4-2-6 16,-8 0 12-16,-6 2 11 15,-10 2-32-15,-7 4-12 16,-3 8 2-16,-4 2 1 16,5 6-12-16,3 4-87 0,11 6-158 15,-6 20-320-15</inkml:trace>
  <inkml:trace contextRef="#ctx0" brushRef="#br0" timeOffset="71016.73">20469 1041 1857 0,'-2'-3'241'0,"-1"3"-164"0,-1-4 95 0,-7 3-32 0,-8-2-70 0,-2 6-25 0,-10 2 12 0,-5 12-28 0,4 5-15 0,11 0-14 0,2 2-10 16,15-2-4-16,6-4-4 15,12 0-6-15,-1-4-18 16,7-6-10-16,2-6 14 16,5-4-31-16,-5-2 35 15,1-2 14-15,-10 0 19 0,-2 4-5 16,-4 10-16 0,2 14 21-16,-5 28 1 15,3 26 21-15,2 79 14 0,6 35-10 16,16 13-22-16,-12-83 6 15,-17-74 0-15,-4-10-4 16,-12-1-5-16,-4 23-35 16,-17-16 1-16,-10-20 34 15,-7-18 7-15,-3-21 28 16,4-12 13-16,11-18 40 16,11-9-4-16,13-10-25 15,12-10-31-15,14-12-28 16,17-7 0-16,14 1 0 0,12 6-18 15,9 12 2-15,-2 12-22 16,1 6-17-16,-8 7 26 16,-5 3 17-16,-9 8-18 15,-7 8-4-15,-8-2 11 16,0 8-32-16,-6-6 11 16,0 6 43-16,-5 4 1 15,-6 4 9-15,-3 8 3 16,-2 2 26-16,-2 8-1 15,-2-3 23-15,2 3-40 16,0 3-14-16,0-6 9 16,2 6-15-16,1-6 1 15,-3 6 0-15,3-3 15 0,-3 0-4 16,2 0-11-16,0-3 27 16,2 0-5-16,1 0-14 15,1-1 6-15,0-1-3 16,4-2-11-16,-1-4-1 15,-3 2-5-15,-4 4-25 16,-2-4 29-16,0 7 0 16,-2 2-5-16,2 0-5 15,-4 2 10-15,2 0 1 16,0 5 0-16,-3 4 0 16,-3 14 6-16,-2 11 9 15,4 6 7-15,6 0-10 0,2 0-3 16,2-6 2-1,0-4-6-15,-2-8-5 16,2-10-15-16,-4 0-195 0,-25-16-453 16</inkml:trace>
  <inkml:trace contextRef="#ctx0" brushRef="#br0" timeOffset="71233.73">20702 663 2366 0,'0'4'315'0,"-2"-4"-231"0,2 3 49 0,-6-3-25 0,6 0-94 0,-2 1-14 0,-3-1-105 0,-1 9-201 0,-25 23-445 0</inkml:trace>
  <inkml:trace contextRef="#ctx0" brushRef="#br0" timeOffset="72067.06">21064 966 1598 0,'4'-1'364'0,"0"-2"-263"0,6-1 25 0,-6 2 87 0,-2 0-84 0,1 2-56 0,-3-2-8 0,2 2-14 0,2-6-30 0,0 4-9 0,3 0-11 16,-2 0-1-16,-5 2-10 16,0 0-2-16,-5 2-26 15,-4 8 10-15,-6 8 28 16,-7 8 15-16,-5 2-8 15,4-1-6-15,8-5 5 16,3-8-6-16,10-2-1 16,4-1-8-16,10 2-7 15,5-3 15-15,12 6-3 16,5-6 4-16,6 2 1 16,-2 2 7-16,-2 6-8 0,-5 0 0 15,-11 4-9-15,-3-2 2 16,-12-2-3-16,-5-6 10 15,-2-2 8-15,-7-4 2 16,-4 0 7-16,-5-4 13 16,-5 0 6-16,-1-4-23 15,-5-6 20-15,3-6-33 16,1-4-21 0,7-4-84-16,11-10-210 0,32-60-383 15</inkml:trace>
  <inkml:trace contextRef="#ctx0" brushRef="#br0" timeOffset="72369.12">21596 559 1213 0,'0'-2'976'0,"0"2"-860"0,2-4 5 0,-2 4 125 0,-2-2-90 0,2 4-96 0,-2 0-36 0,2 14-23 0,0 16 25 16,2 13 17-16,0 13-25 16,8 6 9-16,-2 0-25 15,3-2-2-15,1 2-1 0,-6-5-69 16,-3-9-133-16,-6-10-128 15,-26 26-217-15</inkml:trace>
  <inkml:trace contextRef="#ctx0" brushRef="#br0" timeOffset="72567.13">21505 858 1759 0,'11'-6'474'16,"4"2"-435"-16,17-4 26 16,7 2 64-16,7-6-83 0,5 6-43 15,2-4-3-15,1 2-232 16,46-10-397-16</inkml:trace>
  <inkml:trace contextRef="#ctx0" brushRef="#br0" timeOffset="72751.23">21982 912 1654 0,'2'14'256'0,"-2"0"-133"16,2 14 2-16,2 10 47 15,-1-6-71-15,1 3-44 16,-2-7-32-16,2-8-25 15,-4-10-36-15,-6-17-251 0</inkml:trace>
  <inkml:trace contextRef="#ctx0" brushRef="#br0" timeOffset="72932.9">22007 658 2165 0,'0'0'539'0,"0"0"-496"15,0 0-2-15,0 0 11 16,0-3-52-16,2 3-135 16,21 12-406-16</inkml:trace>
  <inkml:trace contextRef="#ctx0" brushRef="#br0" timeOffset="73234.33">22410 936 2138 0,'-2'2'201'0,"2"0"-174"15,-6 4 6-15,-2 8 48 16,-5 4-28-16,-3 10-2 0,-4 4 7 16,6 3-23-16,8-3-7 15,8-6-10-15,7-2 15 16,9-2-18-16,4-8 15 16,4-4-3-16,9-6-15 15,-4-6-12-15,4-6-21 16,1-10-235-16,43-67-402 15</inkml:trace>
  <inkml:trace contextRef="#ctx0" brushRef="#br0" timeOffset="73818.83">23374 623 1890 0,'-2'7'207'0,"0"0"-171"16,-5 11 57-16,0 15-3 15,5 9-27-15,2 6-30 16,7 2-6-16,6-2 10 0,0-4-29 16,-1-8 5-16,-1-14-13 15,-9-10 0-15,-2-8-27 16,-7-4-15-16,3-4 8 16,-5-10-32-16,-2-8 57 15,0-12 0-15,4-8-8 16,7-6 5-16,9-4 12 15,4-5-49-15,16-1 1 16,2 14 1-16,5 8 37 16,0 12 10-16,-7 14 8 15,-14 6-8-15,-6 10-1 16,-11 4-13-16,-11 16-13 16,-12 2 27-16,-4 6 14 15,-6-2-6-15,-1-3-8 16,7-8 10-16,9 0-4 0,9-5 5 15,4-6-4-15,14 6 20 16,4 2 29-16,11 4-19 16,18 4 13-16,7 0-20 15,11-2 12-15,-3-4-29 16,-1-2-13-16,-2-6-136 16,66-10-224-16</inkml:trace>
  <inkml:trace contextRef="#ctx0" brushRef="#br0" timeOffset="74149.75">23862 864 1750 0,'7'2'190'0,"1"0"-101"0,6 2 85 0,4-4-51 0,2 2-48 0,-2-2-2 0,2-4-8 0,-4-2-13 0,-3 0-17 0,-2-2-16 15,-8 4 5-15,-9 0-6 16,-9 2-18-16,-10 4-25 0,-12 6 8 16,-13 10-5-16,-6 6 21 15,10 6 1-15,9 2-11 16,16-3-11-1,15 3-16-15,10-5 23 0,12-3-45 16,10 1-73-16,15-13-71 16,113-19-391-16</inkml:trace>
  <inkml:trace contextRef="#ctx0" brushRef="#br0" timeOffset="75403.72">24319 802 1022 0,'-2'0'947'15,"2"0"-841"-15,-2 0-22 0,-3 4 21 16,-6 6-63-16,-5 2-12 16,-6 10 15-16,0 4 0 15,3 6-1-15,2 4-23 16,11 4-15-16,8 0-6 15,15 2-33-15,14-2-38 16,14 3-86-16,6-1-26 16,-4 0 39-16,-11 6 49 15,-20 6 65 1,-18 9 30-16,-23 1 44 0,-18-2-16 16,-8-14 14-16,-2-14 14 0,-5-16 32 15,9-12-35 1,11-8 37-16,11-14 88 0,9-6 8 15,16-12-58 1,17-12 1-16,12-5-68 0,18-7-4 16,16 0-22-16,5-4-17 15,7-2-3-15,4-2-5 16,-2 2-9-16,-11 7 7 16,-6 11 4-16,-20 6-3 15,-13 6-9-15,-17-2-17 16,-5 0-35-16,-10-2 19 15,-6 2 12-15,-9 3-5 16,-3 12-10-16,-2 10 11 0,6 10 7 16,0 9-18-1,10 12-5-15,4 7-20 0,7 12 26 16,7-1-7 0,6 6-30-16,8 0 26 0,-2 0 8 15,4-4 33-15,-1-8 5 16,-2-3 0-16,0-5-17 15,0-8 1-15,-4-9 2 16,0-2 14-16,3-7 11 16,4-6-1-16,3-6 1 15,3-4 43-15,-2-13 1 16,2 5-34-16,3-4-10 16,-6-4-11-16,3 0-33 15,-3 4 16-15,-1 0-28 16,-2-2 6-16,-3 6 17 0,-5 6-28 15,-8 6 50 1,-7 6-1-16,-5 12-67 0,-10 2 16 16,-7 8 52-16,-10 8 1 15,-3 8-1-15,10 4 0 16,7 0-15-16,16-2-12 16,14-6-22-16,11-6 22 15,16-10-18-15,7-10 45 16,4-6 24-16,-2-6-18 15,-3-4 13-15,-3-8 26 16,-4-6 8-16,-4 0 19 16,-8-6-20-16,-16 2-26 0,-8 3-4 15,-7 6-3-15,-4 9-19 16,0 10-12-16,1 3 12 16,1 13-11-16,2 8-2 15,3 7-5-15,4 5 18 16,10 2 1-16,5 0 9 15,3-4-9-15,-2-2 1 16,0-4 7-16,-4-4-8 16,-8-10 7-16,-2-6-2 15,-4-2 24-15,-4-2 55 16,0-6 32-16,-4-6-58 16,0-8-44-16,1-6-6 15,5 2-18-15,9 0-6 0,9 0-59 16,9 4-19-16,10 4 42 15,0 9 8-15,3 4 4 16,-7 7 12-16,-10 4 21 16,-13-2-21-16,-6 6 1 15,-8 0 26-15,-4 4 3 16,-1-2 23-16,1 4 10 16,-4-4-23-16,1 0 17 15,-3-2 14-15,1 0-20 16,-6-4 0-16,2 0-5 15,-6-6-13-15,5 0-6 16,-3-4 0-16,6-2-140 16,-1-4-163-16,9-22-911 15</inkml:trace>
  <inkml:trace contextRef="#ctx0" brushRef="#br0" timeOffset="75751.22">25809 734 1876 0,'0'0'145'0,"0"0"-94"0,0 0-10 0,-2 1-26 0,0 6-14 0,0-1 7 0,2 4 59 0,-2 10 47 0,-3 0-21 16,3 4-9-16,2 2-13 15,2-2-13-15,3 4-14 16,-1-8-25-16,0-2-9 15,1-10-10-15,-3-2-177 16,-6-34-406-16</inkml:trace>
  <inkml:trace contextRef="#ctx0" brushRef="#br0" timeOffset="75900.19">25880 645 2826 0,'-2'3'206'0,"2"-3"-139"16,-4 0 23-16,0 0-90 16,-59-11-483-16</inkml:trace>
  <inkml:trace contextRef="#ctx0" brushRef="#br0" timeOffset="77483.34">18007 1438 1724 0,'0'1'208'0,"0"-1"-164"0,0 2 7 0,0 6 15 0,-2 13 7 0,4 11 50 0,-2 14-27 0,2 6-45 0,-2 8 12 16,-2 8-15-16,0 10 2 15,-6 11-29-15,-2 9-9 16,-3 76 0-16,3 45 27 16,10 16 10-16,12-61-40 15,21 1 11-15,-2-13 20 0,5 2-32 16,-5 9 5-16,-2-5-13 15,-2-23-8-15,-12 9 8 16,1 2 2-16,-12 9-2 16,7 9 9-16,-13-3-9 15,-9 5-6-15,-7 1 0 16,5-5-21-16,-18-3 9 16,6-29-12-16,3-22-6 15,4-1-12-15,11-67-57 16,5-6 89-16,0-4 14 15,-5 50-4-15,1-1 6 16,-5 2 6-16,-5 6 2 16,3 5-7-16,-7 2 4 15,-1 1-4-15,-3-3 0 0,0-3 5 16,-3-12-4 0,4-6-2-16,1-9 2 0,4-6-1 15,2-4 0-15,3-4 11 16,5 0 4-16,-6-1-1 15,7-1 3-15,1 2-3 16,-2-4 0-16,4 0-13 16,-2-4 11-16,4-1-5 15,-1-2-8-15,3 6 12 16,0-5-5-16,3 0 4 16,-3 2 13-16,-3 0 22 15,1-4-8-15,-6-2 1 16,0-8-9-16,4-1-11 0,0-5-4 15,1-4-4-15,3-2-1 16,0-4 2-16,0 0 8 16,5-6 8-1,1 2 17-15,2-6-3 0,0 2-3 16,-1-6-13-16,1-4-11 16,2 0-15-16,-4-4-17 15,5 0-70-15,-7-4-70 16,2-8-118-16,-6-42-346 15</inkml:trace>
  <inkml:trace contextRef="#ctx0" brushRef="#br0" timeOffset="78718.14">16728 7542 1074 0,'-2'8'119'0,"-1"-6"-101"0,1 6 16 0,2-7 247 0,2-2-7 0,1-3-4 0,3-6-67 0,1 2-62 0,-2-1 7 16,1 0 1-1,-1 0-73-15,3 4-19 0,-4-4-30 16,0 5-12-16,-2 3-14 15,-2-2-1-15,0 2-24 16,2-2-6-16,0-5 3 16,2 1 16-16,5-2 10 15,-2 1-3-15,4 2 4 16,-2 0 15-16,-5 4-5 16,3 2-1-16,-2 0 3 0,10 2-12 15,8 0 2 1,14 2 4-16,17 6-6 0,15 0 0 15,16 4-7-15,13-2 7 16,10 5 1-16,71 5 12 16,10 3 58-16,14-7-34 15,-49-7-13 1,-3-7-6-16,12-2 6 0,9-2-16 16,13 0-1-16,-2 5-5 15,-3 8-2-15,-7 1-1 16,4-2-4-16,-5 0 4 15,-1-4-4-15,1-2-1 16,-1 4 6-16,-2-8 1 16,-6 2 13-16,-1 0-7 15,-8-2-7-15,-5 6 0 0,-1-4 0 16,-5 4 6-16,1-4-3 16,-4 0 14-16,2-4 16 15,-3 0 6-15,1-2-5 16,9-2 2-16,1-2-6 15,1 4-13-15,-1-8-5 16,-3 8-2-16,-3-4-9 16,1-2 0-16,-6 6-1 15,-10 6-9-15,-73 0 9 16,6 0 0-16,114 8 1 16,8-2 8-16,-43-4-9 15,1-8 5-15,8 4-5 16,6-6 0-16,-1-4-1 15,-16 2 1-15,4-8-9 16,-10 6 8-16,-4 0-1 0,-10 4 2 16,-61 4 1-16,0 2-1 15,0-2 1-15,57 4 1 16,3 4-2-16,67 2 1 16,16 2 15-16,-3-2-14 15,-75-6-1-15,-70-2 0 16,-11 4 4-16,-6-4-5 15,38 2 0-15,-18 0 1 16,-12 0 27-16,-2-2 1 16,-1 2-13-16,-4 2-5 15,1-4 2-15,-3-2-13 16,-8 0 2-16,-2 0 17 16,-12 0-16-16,-6-2-3 15,-7 2 0-15,-11-10-78 0,-89-46-482 16</inkml:trace>
  <inkml:trace contextRef="#ctx0" brushRef="#br0" timeOffset="79568.67">19346 6920 1949 0,'-5'0'550'0,"5"0"-453"0,-2 0-68 0,2 0 58 0,0 0 40 0,0 0-67 0,2 2-13 0,-2-4-23 0,5 2 27 0,-5 0 1 0,0 0-35 16,0 0-17-16,0 2-187 16,-5-6-345-16</inkml:trace>
  <inkml:trace contextRef="#ctx0" brushRef="#br0" timeOffset="80020.06">19547 5639 2065 0,'0'0'593'0,"-2"0"-459"16,-1 0-28-16,3-3 64 15,-3 3-47-15,1 0-56 16,2 0-46-16,-2 0-21 15,2 0-11-15,0 3-106 16,-2 4-252-16,-9 33-415 16</inkml:trace>
  <inkml:trace contextRef="#ctx0" brushRef="#br0" timeOffset="80301.1">20075 6272 474 0,'0'-2'2009'0,"0"2"-1734"15,0 0-202-15,0-2 20 0,0 2 59 16,0-2-85-16,2 0-65 16,2-8-2-16,5-2-122 15,9-10-191-15,69-76-312 16</inkml:trace>
  <inkml:trace contextRef="#ctx0" brushRef="#br0" timeOffset="80634.52">21055 4173 2317 0,'0'2'349'0,"2"-2"-257"0,-2 0-1 15,0 0 61-15,0 0-58 16,0 0-65-16,-2 0-29 15,2 0-55-15,-2-2-103 16,-6-3-187-16,-33-35-483 16</inkml:trace>
  <inkml:trace contextRef="#ctx0" brushRef="#br0" timeOffset="80899.87">20433 3635 1836 0,'0'0'467'16,"0"0"-453"-16,-3 2-13 15,6-2 13-15,-3 0 1 16,0 2-15-16,0 4-1 15,0 2-14-15,0 12-71 16,-3 2-113-16,-12 40-911 16</inkml:trace>
  <inkml:trace contextRef="#ctx0" brushRef="#br0" timeOffset="81202.33">21155 4913 1881 0,'0'1'305'15,"0"-1"-230"-15,0 0-15 16,2 0 139-16,0 0-23 16,5 0-61-16,-3-1-52 15,-2 1-28-15,4 0-34 16,0 0-1-16,3 1-85 16,11 2-184-16,53-2-270 15</inkml:trace>
  <inkml:trace contextRef="#ctx0" brushRef="#br0" timeOffset="81450.75">22610 4943 2184 0,'6'0'220'0,"0"2"-169"16,2 0-15-16,1 0 27 16,-5-2-22-16,-4 0-23 0,0 0-18 15,0 0 0-15,7-2-111 16,4-2-186-16,63-39-790 16</inkml:trace>
  <inkml:trace contextRef="#ctx0" brushRef="#br0" timeOffset="81666.48">23040 4181 2014 0,'0'0'270'0,"0"1"-246"0,2-1-18 16,-2 3 3-16,2-3-9 16,-2 0-48-16,-2 0-78 15,-9-28-175-15</inkml:trace>
  <inkml:trace contextRef="#ctx0" brushRef="#br0" timeOffset="81901.13">22327 3443 1900 0,'0'2'527'0,"0"-2"-501"16,0 0-26-16,0 2 31 15,2-2-31-15,0 2-18 16,0 4 5-16,1 2-22 16,3 2-143-16,10 14-118 15</inkml:trace>
  <inkml:trace contextRef="#ctx0" brushRef="#br0" timeOffset="82135.8">22479 3064 1741 0,'0'0'265'0,"0"4"-265"16,2 2-5-16,0 0 5 15,2 2 0-15,3 0-102 16,15-12-381-16</inkml:trace>
  <inkml:trace contextRef="#ctx0" brushRef="#br0" timeOffset="82366.82">23058 2773 2070 0,'0'0'485'16,"0"2"-444"-16,2-4-26 16,-2 4 28-16,-2-2-25 15,2-2-18-15,0 4-1 16,2-4-58-16,0 4-104 0,3-4-130 15,57-26-487-15</inkml:trace>
  <inkml:trace contextRef="#ctx0" brushRef="#br0" timeOffset="82584.23">23949 2653 2420 0,'0'0'227'0,"0"0"-184"15,0 0-20-15,0 0-11 16,0 0-12-16,-2 0-77 0,4 0-146 16,1 6-82-16,12 30-355 15</inkml:trace>
  <inkml:trace contextRef="#ctx0" brushRef="#br0" timeOffset="82787.03">24519 3246 2238 0,'0'0'231'15,"0"0"-168"-15,-2 0-6 0,0-2-15 16,-2-2-42-16,-10-4-234 16,-6-2-72-16,-85-34-763 15</inkml:trace>
  <inkml:trace contextRef="#ctx0" brushRef="#br0" timeOffset="83034.42">22832 3543 507 0,'0'0'1507'0,"0"0"-1321"15,0 0-117-15,3 0 98 16,0 0-4-16,-1-2-46 15,0 2-57-15,-2 0-12 16,2 0-43-16,-2 0-5 16,-2 0-179-16,-8-12-314 15</inkml:trace>
  <inkml:trace contextRef="#ctx0" brushRef="#br0" timeOffset="83250.89">22505 4279 2621 0,'0'0'210'0,"0"0"-210"15,0 0-15-15,0 0 15 16,-2 0 0-16,0 0-137 15,-3 0-118-15,-8 2-51 16,-76 4-678-16</inkml:trace>
  <inkml:trace contextRef="#ctx0" brushRef="#br0" timeOffset="83523.38">20812 4247 2159 0,'2'2'194'0,"-2"-2"-181"16,5 0-5-16,-3 0 4 0,4 0-12 15,-1 0-53 1,0 0-45-16,-1 2-43 0,-2 0-466 16</inkml:trace>
  <inkml:trace contextRef="#ctx0" brushRef="#br0" timeOffset="83735.97">20823 4648 2102 0,'0'0'270'0,"0"0"-218"15,0 0-40-15,0 2-12 0,0-2-12 16,-2 0-202-1,0 2-67-15,-32 28-456 0</inkml:trace>
  <inkml:trace contextRef="#ctx0" brushRef="#br0" timeOffset="83969.17">20130 5129 2254 0,'3'0'310'0,"-3"-2"-257"0,4 0-34 16,2-2 23-16,3-2-39 16,-2 2-3-16,0 2-114 15,-1 0-87-15,7 10-138 16</inkml:trace>
  <inkml:trace contextRef="#ctx0" brushRef="#br0" timeOffset="84185.83">19919 5711 1585 0,'2'-2'1113'16,"-2"2"-1036"-16,0 0-77 16,2 0-20-16,0 0 13 15,0 0-38-15,9 2-162 16,3 2-59-16,42 14-269 16</inkml:trace>
  <inkml:trace contextRef="#ctx0" brushRef="#br0" timeOffset="84418.38">20650 6180 2600 0,'-3'2'344'0,"6"-2"-344"15,-3 0-17-15,0 0 12 16,2 0 4-16,-4 0-11 16,2 0-132-16,0 0-57 15,2 0-104-15,29-10-299 16</inkml:trace>
  <inkml:trace contextRef="#ctx0" brushRef="#br0" timeOffset="84655.49">21386 5819 2432 0,'0'0'311'16,"0"2"-311"-16,2-2-14 15,2 0 14-15,-2 0 0 16,-2 0-22-16,2 0-137 0,-2 0-30 16,0 0-21-1,-10-2-361-15</inkml:trace>
  <inkml:trace contextRef="#ctx0" brushRef="#br0" timeOffset="84917.11">20647 5488 2124 0,'0'0'242'16,"3"2"-203"-16,-1-2-21 0,-2 0 88 15,2 0-1 1,2 0-73-16,-4 0-32 0,3 2-5 16,3 2-10-16,5 4-172 15,30 8-345-15</inkml:trace>
  <inkml:trace contextRef="#ctx0" brushRef="#br0" timeOffset="85204.24">22078 4750 2329 0,'0'0'329'0,"0"0"-263"16,0 0-48-16,0 0 9 15,2-2-6-15,-2 4-20 16,0-2-1-16,2 0-73 16,-2 0-104-16,2 4-201 15,-4-6-973-15</inkml:trace>
  <inkml:trace contextRef="#ctx0" brushRef="#br0" timeOffset="85598.33">21683 4289 2158 0,'2'0'544'0,"-2"2"-521"0,0-2-23 0,2 0 33 0,-2 0 24 0,2 2-57 0,1 4-188 0,-14 8-314 0</inkml:trace>
  <inkml:trace contextRef="#ctx0" brushRef="#br0" timeOffset="94217.11">21531 4295 1878 0,'0'0'271'0,"3"0"-208"0,1 0-49 0,-2-2 11 0,6 2 8 0,-8 0-33 0,2 0-61 0,-2 2-127 0,2 2-26 0,-6 10-607 0</inkml:trace>
  <inkml:trace contextRef="#ctx0" brushRef="#br0" timeOffset="98467.55">18934 4443 1248 0,'-2'0'493'0,"2"0"-367"0,0-2-45 0,0 2-10 0,2 0 49 0,0 0-53 0,-2 0-38 0,2 0 17 0,-2 0 43 16,2 0 1-16,-2 0-26 15,2 0-22-15,-2 0 6 16,3 0-9-16,-1 0-3 0,2 2 15 15,10-2 2-15,1 2-14 16,8 1-30-16,6 2 18 16,4 1-17-16,5-2-10 15,5 3 0-15,3-6 0 16,5 5 6-16,12-6-5 16,1 0 9-16,7-6 2 15,8 5-1-15,-4-3-2 16,6-1-3-16,4 1 1 15,-4-4-1-15,4 4-6 16,0-2 12-16,0 2-12 0,3 0 18 16,11-2 33-16,-3 4-10 15,4 0-25-15,0 2-2 16,-2 0-14-16,-2 0 0 16,2 0-8-16,0 0 8 15,2 0 0-15,2 0 1 16,-1 0 0-16,-5 0-1 15,-2 0 0-15,-7-2 1 16,-10-1-1-16,-1 0 1 16,-2 1 1-16,-3-2-2 15,3-2 12-15,3 3-6 16,4-2-6-16,-4 1 1 16,2-2 1-16,-6 4 3 15,-3-2-4-15,-2 2-1 16,-3 0 0-16,6 0 2 0,1-2-11 15,1 2 9 1,2-2 0-16,6-2 0 0,0 2 0 16,-2 2 0-1,0 0 5-15,-2 2-4 0,-1 2-1 16,0 0-1-16,0 2 0 16,-5 2 1-16,-2-4 0 15,3 0 0-15,-1-2 0 16,2-2 7-16,5 0-1 15,2-4-6-15,7 2 0 16,-2 0-1-16,2 2 1 16,-5 2 1-16,-2 0-1 0,1 0 0 15,1-2-7-15,0 2 1 16,6-2 6-16,-1 0 0 16,4 0-1-16,5-4 1 15,4 4 1-15,2 0-1 16,7 0 0-16,-2 2 0 15,3 0 2-15,-6 2-4 16,-3-2 8-16,-10 0-3 16,-5-2-1-16,-1 0-1 15,-4 0 0-15,-1-2-1 16,0-2-4-16,-5 0 3 16,10 2-4-16,2 0 5 15,7 2 0-15,-1 2 0 16,3 4 0-16,-7 0 0 15,-10 0 1-15,-10 4-1 0,-13-6 1 16,-12 0-1-16,-4-2 1 16,-4-2 0-16,-3 2 1 15,1 0 8-15,3 0 2 16,3 0 0-16,5 2 6 16,8 2 6-16,1 0 3 15,-1 4 0-15,-4-4 20 16,-6 2-22-16,-12-2-7 15,-14-2-1-15,-3 0-16 16,-10 0 23-16,-1-4-11 16,-1 2-12-16,2 0 4 15,-2 0 18-15,0 2-10 16,4-2 4-16,-2 0 1 0,5 4-2 16,-3-4-8-1,-4 0-1-15,3 0 11 0,-5 0-18 16,-3 0 9-16,6 0-3 15,-3-4-5-15,0 4 10 16,3 0-4-16,-3 0-6 16,2 0 0-16,-2 0 0 15,2 0 10-15,2 0-11 16,-1 0 9-16,-3 0-8 16,2 0 0-16,-4 0 0 0,2 0 7 15,0 0-8 1,2 0 9-16,-4 4-8 0,2-4-1 15,0 0 1-15,0 0 0 16,0 0 8-16,-3 0-9 16,3 0 1-16,0-4 0 15,-2 4 0-15,2 0 0 16,0 0 0-16,-2 0-1 16,2 0-1-16,-2-2-20 15,-3 0-46-15,-8-10-158 16,-110-72-603-16</inkml:trace>
  <inkml:trace contextRef="#ctx0" brushRef="#br0" timeOffset="101034.42">25217 2617 1925 0,'-6'-4'217'0,"0"-4"-155"0,-5-6-23 0,-2 0 43 0,0-4-37 0,-3 0-1 0,-2 1-11 0,-2-1 12 0,-2 2 3 0,-5-2-12 0,-10 0 10 0,-11 0-19 0,-10-2-19 15,-10 4-1-15,-13 2 4 16,-7 0-11-16,-11 6 0 15,3-4 0-15,-2 6 6 16,1-2 0-16,3 0-6 16,-4 4 0-16,-3 0-11 15,-8 2 10-15,0-2 1 16,7 2 0-16,6 0-1 16,15 2 0-16,8-2-9 15,9 4 10-15,1 0-6 16,3 0-9-16,-4 0 4 0,-8 2 11 15,-1-2 0-15,-6 2-15 16,-3-2 9-16,2-2 5 16,-3-2-1-16,1 0 2 15,-3-2-1-15,-4 2-5 16,-5-2 6-16,-8 4-6 16,-5 0-13-16,-68 4-13 15,-13 0 17-15,4 6-3 16,58-4 6-16,-1 6 11 15,69-10 1-15,1 6 0 16,-1 0 6-16,-56 10 2 0,2 4-8 16,1 6 0-1,0 6 0-15,2 13 0 0,4 7-6 16,7 4-12 0,11 4-13-16,13-4 26 0,16-2 4 15,3 0 0-15,8-2 0 16,0 6 0-16,1 1-13 15,-2 7 14-15,-3 4 5 16,-2 8 1-16,-9 11-5 16,-3 5-1-16,-2 0 0 15,2-8 0-15,12-15 6 16,6-19-6-16,7-6 2 16,5-8-1-16,6 0 5 15,0-6-1-15,0 4-4 16,8-4-1-16,-1 6 2 0,9-2 8 15,4 3-10 1,9-4 1-16,7-4 1 0,13-5-1 16,11-2 35-16,9-4 14 15,8 2-7-15,6 0-22 16,4 0-1-16,5 0-8 16,3 2 10-16,6 2 1 15,1-3-8-15,14-6 7 16,11 2 4-16,9-6-5 15,69-2 1-15,16-9 1 16,-2-4-8-16,-66-4 7 16,-4 2 5-16,-60 2 0 0,-6 0 3 15,2-3-19-15,58 2 5 16,-6-6 5-16,6 2-19 16,0-4 5-1,-1 1-1-15,3-2-5 0,0-2 9 16,0 5-10-16,-7-4 0 15,-1 5 7-15,-8 2-7 16,-3 0 0-16,1 4 2 16,0-4 7-16,-4 0-15 15,7-4 6-15,-1-2 0 16,2-6 0-16,10-8 7 16,-2-2-7-16,6 0-5 15,3 0 5-15,-8 6 0 16,-6 4 0-16,-7 6 0 0,-7 0 0 15,3 1-1-15,-3 2 1 16,5-7 1-16,3-2 7 16,-4-2-8-16,1-4-12 15,-5-2 12-15,1 2-1 16,-5 1 0-16,-5 6 0 16,-4 0 0-16,2-1 0 15,-4 0 1-15,-3 0-1 16,1-2 2-16,-11-2-1 15,1-4 0-15,-4 0 1 16,-2-2-1-16,-1-2 5 16,-3-4-4-16,-5 1-1 15,-4-1 6-15,-2 1 0 16,1 0 9-16,0 1-14 16,3 0-1-16,2 0 0 15,-7 0 0-15,-8 2 2 0,-5-2-1 16,-4-2 10-16,-8-2-11 15,-1-3 7-15,-3 6-2 16,-1-1 2-16,-4 1-7 16,-3 3 12-16,-3 2-1 15,-4 0-8-15,-5 2-3 16,-5-6-14-16,-7-4 13 16,-8-4-9-16,-8-6 10 15,-5-5 0-15,-3 1 0 16,-1 1 12-16,-1 0-6 0,0 1-5 15,0 4-1 1,3 8 0-16,5 2-1 0,5 8 0 16,6 8 0-16,3 0 1 15,-2 6-9-15,4-3 0 16,-10 5 0-16,-3-2 9 16,-7 5-2-16,6 1-13 15,-5 0 8-15,5 2 7 16,1-1-1-16,2-1-22 15,11 4-7-15,-2-4 18 16,8 4-9-16,1-1-47 16,-9 2-136-16,-2 3-21 15,-10 9-88-15,-67 9-636 0</inkml:trace>
  <inkml:trace contextRef="#ctx0" brushRef="#br0" timeOffset="103166.8">24450 4997 1304 0,'-2'-2'705'0,"0"2"-639"0,-2-4-6 0,-2-2 53 0,0 0-5 0,-5-4-11 0,0 0-22 0,-2-2 0 0,-5 1-27 0,-4 0-22 16,-5-1-1-16,0-1-19 15,-4 4-5-15,-5-5 8 16,-9 0-2-16,-8 0 7 15,-7-4-8-15,-2 1 3 16,-8-1-9-16,-3 0 0 16,-5 4 0-16,-6-2 0 0,-4 4 0 15,-1 0-1-15,0 4-6 16,0-4 6-16,0 4 1 16,5-4-2-16,1 4 2 15,2 0 0-15,12-2-2 16,1 2 4-16,7 4-2 15,6-4 7-15,1 4-7 16,3 2 0-16,-9 2-8 16,0 2 0-16,-5-2 8 15,-7-2 0-15,1 2 0 16,-4-4-9-16,3 2 9 16,-1 0 1-16,2 0 8 0,1 0-9 15,-1 2-5 1,4 0 5-16,-1-4 0 0,-4 8 0 15,-4-2 1-15,-6 2-1 16,0 2-6-16,-3 0-2 16,0 4 7-16,4-4 1 15,4 2-1-15,-6 2 1 16,-2-2-1-16,-5 4 2 16,-2-4-1-16,1 2 6 15,-6 0-6-15,4 2-11 16,-3 2 9-16,3 4-4 15,-1 0 6-15,1 6-6 16,-1 4-2-16,0 2 8 0,-1 2 0 16,1 11-18-1,1 5 18-15,-5 10-24 0,2 14 24 16,3 13 6-16,-1 2-5 16,5 0 7-16,8 1-7 15,8-8 6 1,15 0-5-16,6-7-1 0,15-1 5 15,8-4 3-15,2 4-3 16,6 3 15-16,6-2-5 16,9 6 8-16,6-5-16 15,9 2-8-15,9-2 0 16,1 1 6-16,15-3 0 16,1-2-6-16,12-6 6 15,7-2 20-15,8-8 7 16,7-5-5-16,7-5 17 0,6-8 3 15,5-8 2 1,3-4-17-16,3-4-9 0,3-4-5 16,0 0-4-16,4 0-3 15,9-2-1-15,65 10-10 16,31 0 6-16,29 8 5 16,-78-15-10-16,-7 1-2 15,-11-4-3-15,5-6 3 16,-14 6 0-16,-2-8 1 15,2 2 0-15,-69-7 4 16,-2 6 1-16,129 0-6 16,21-4 0-16,-63-2 0 0,11 4 10 15,-3-10-10-15,12-2 2 16,-5-8 4 0,1 1-6-16,-7-9-6 0,2 0 5 15,-10-11 1 1,4 8 0-16,-5-10 1 0,0-10-1 15,-12 2 0-15,-4 2 1 16,-6-9 9-16,-69 30-10 16,-3-1 0-16,0-3 1 15,40-21-1-15,-10-2 0 16,-14-2 0-16,-12-2 2 16,-8-6-2-16,-7 0 15 15,-8-9-15-15,-6 1 1 0,-8-4 3 16,0 6-4-1,-7 4-4-15,-3 6 4 16,4 7 0-16,-5 5 1 0,-1 2 0 16,1-2 0-16,-3 0 8 15,-4 0 12-15,-4-4 6 16,-7-6-16-16,-12-6 8 16,-1-9-5-16,-14 4-1 15,-8 2-1-15,-8 3-7 16,-2 4-5-16,-6 4-4 15,-7-1 4-15,-5 1 6 16,-10 2-6-16,-8 4 0 16,-11 2-58-16,-82-10-135 15,-50 18-173-15,-37 20-257 16</inkml:trace>
  <inkml:trace contextRef="#ctx0" brushRef="#br0" timeOffset="109551.39">27035 2771 1449 0,'0'-2'235'0,"0"0"-104"0,0-2 22 0,-2-4-5 0,2 4-38 0,0 2-25 0,0 0 16 0,0 2-16 0,0 0-29 0,0 0-20 0,-2 2 9 16,2-4 4-16,0 4-14 15,-2-2-1-15,4 0-14 16,-2 2-20-16,0-2-8 15,2 6-28-15,7 10 9 16,7 6 25-16,7 6-5 0,9 2-41 16,4-2 6-1,-1-10-44-15,5-5-17 0,-6-8 52 16,1-5 13-16,-2 0 19 16,-6-5 18-16,-6-2 1 15,-6-3 6-15,-6-2 23 16,-2-6-13-16,-3-4 64 15,-4 0-19-15,2-2-4 16,-2 2-28-16,0 0 2 16,0 4 11-16,0 6 35 15,0 0-41-15,3 6 6 16,-3 4 1-16,0 4-43 0,0 0-1 16,0 8-35-1,0 16 9-15,0 20 27 0,4 18-8 16,5 14 7-16,2-2 0 15,2 3-4 1,-1-3 5-16,-6-6 0 16,-6-2 1-16,-6-8-2 0,-8-11-4 15,-3-9-50-15,-6-8-14 16,-4-12-12-16,-2-12 27 16,-6-10 53-16,-3-16 1 15,3-6 12-15,6-10 10 16,10-8-5-16,11-2-4 15,12-3 43-15,14-1-31 16,18-2-7-16,8 6-9 16,14 4 3-16,2 8-12 0,0 5-6 15,1 4-80-15,-13 3-130 16,33-23-129-16</inkml:trace>
  <inkml:trace contextRef="#ctx0" brushRef="#br0" timeOffset="109971.18">27779 2789 1774 0,'11'0'195'0,"-2"0"-91"0,9-2 95 0,4-2-46 0,1-2-42 0,-2-4-19 0,4-4 2 0,-5 0-16 0,-2 0-43 0,-4 0 13 16,-6 4-26-16,-6 2 19 15,-4 2 16-15,-4 1-57 16,-5 0-5-16,-7 1-20 15,-5 4 11-15,-10 8 7 16,-5 12-23-16,5 6-38 0,8 6-7 16,7 6 53-1,14 0 20-15,8 0 1 0,10-4-20 16,-1-7 9-16,9-8 12 16,-1-6 3-16,4-8 3 15,-2-2-6-15,8-10-156 16,52-48-374-16</inkml:trace>
  <inkml:trace contextRef="#ctx0" brushRef="#br0" timeOffset="110352.79">28421 2614 1820 0,'-4'0'364'0,"1"3"-304"16,-15 7-3-1,-7 8 90-15,-6 4-27 0,-4 6-73 16,12-4-29-16,8-2 4 16,11 0-20-16,8-2 4 15,7 2-5-15,3-2-1 16,7 0 17-16,11 0 25 15,1 0-21-15,3 0 10 16,-7-4 13-16,-9-2-11 16,-12-5-8-16,-4-5-1 15,-8-3 2-15,0-1-8 0,-4 4-6 16,-11 0 0-16,-7 2 0 16,-7 1-12-16,-6 0-155 15,2 0-197-15,-44-10-1048 16</inkml:trace>
  <inkml:trace contextRef="#ctx0" brushRef="#br0" timeOffset="111405.75">26750 5963 1846 0,'-2'8'179'0,"-1"6"-128"0,3 8 4 0,-2 9 46 0,2-1 7 0,0 4-27 0,2-4-54 0,-2-2-9 0,0-8 0 0,0-6-17 0,0-8-1 16,0-6 10-1,-2 0 10-15,-3-4 32 0,1-6 92 16,-2-2-72-16,-6-10-30 16,3-6-35-16,3 0-7 15,4 2-21-15,4 6-14 16,0-1 17-16,6 6 18 16,0 3 2-16,3-1-2 15,-1 8-2-15,4 2-29 16,-3 7 8-16,3 8 5 15,6 8 13-15,0 9 5 16,9 4 1-16,0 0-1 0,4-5-40 16,5-8-35-16,0-6 36 15,-1-10 16-15,2-6 23 16,-1-6 0-16,-3-6 15 16,-4-4-13-16,-2-6 31 15,-8-2 37-15,-8-4 55 16,-11-1-65-16,-9-2-27 15,-11 4-9-15,-4 3-24 16,-7 10-29-16,-4 6-73 16,0 8-111-16,8 9-126 15,0 12-473-15</inkml:trace>
  <inkml:trace contextRef="#ctx0" brushRef="#br0" timeOffset="111687.75">27527 5971 2070 0,'-6'13'222'0,"-4"-2"-168"0,4 15-52 0,4 9 29 0,8-5-2 0,12-2 8 0,5-4 5 0,8-8 18 0,11-10 56 15,2-8-11-15,8-8-23 16,-1-8 10-16,-17-4 8 0,-10-2 5 16,-21 0-15-1,-22-2-90-15,-32 3-20 0,-31 5-29 16,-92 13-122 0,-24 28-360-16,37 4-690 0</inkml:trace>
  <inkml:trace contextRef="#ctx0" brushRef="#br0" timeOffset="113753.49">9518 2877 1172 0,'0'4'231'0,"-2"-8"-85"0,-1 8-31 0,1-4 61 0,0 0-44 0,0 0-11 0,2 0-2 0,0 2-20 0,0-2-24 16,0 0 6-16,0 0-3 15,0 0-35-15,0 2-17 16,4 0-5-16,3-2 18 15,6 4 24-15,5-4-14 16,4-2-5-16,3-4-10 16,4-4-2-16,-3-2 2 15,1-2-4-15,-4-2-1 16,-8 6-17-16,-6 2-12 16,-4 0 0-16,-3 6 1 15,-4 4-1-15,-1-2-20 0,-5 6-8 16,-13 2-7-16,-12 8 34 15,-14 8 2-15,-4 6 4 16,-3 4-5-16,12 0-9 16,6-2 3-16,17-4 4 15,5-1-5-15,9-3-1 16,7 0 2-16,10-2 5 16,6 0-7-16,8-4 8 15,8-4 11-15,6-6 5 16,2-6 5-16,5-6-21 15,-4-2-24-15,-1-6-222 16,-3 2-99-16,49-30-323 0</inkml:trace>
  <inkml:trace contextRef="#ctx0" brushRef="#br0" timeOffset="114119.33">10068 2891 1993 0,'-2'3'347'0,"-2"1"-293"0,-4 7-41 0,-2 5 7 0,-6 12 31 0,7-1 19 0,2-1-26 0,7-4-20 0,9-2-8 0,7-6-7 0,1 0 32 15,12-10-7-15,6-4-5 16,-2-8 1-16,5-7-20 16,-3-4 23-16,-4-5 0 15,-8-1 24-15,-8 3 8 16,-13 0 7-16,-8 7-24 16,-13-3-48-16,-12 4-23 15,-11 5-19-15,-6 5-42 16,-6 8-40-16,3 1-94 15,13 0-237-15,5-6-621 16</inkml:trace>
  <inkml:trace contextRef="#ctx0" brushRef="#br0" timeOffset="114953.19">10469 2827 674 0,'0'-2'1836'15,"0"0"-1589"-15,5-4-175 16,-1 2-6-16,2 2 30 16,2-2-33-16,3 8-30 15,2 0-32-15,3 6 11 16,4 10-3-16,-3 2-8 0,-3 5 8 15,-5-4-9-15,-3-5-5 16,-4-8-22-16,1-6 15 16,-3-4 6-1,0-4-13-15,0-6 8 0,0-12-22 16,2-8 18-16,5-10 2 16,8 0-34-16,4 2-31 15,7 0-28-15,0 12 5 16,3 7 19-16,-2 14 40 15,-6 10-15-15,-1 16-32 16,-5 5 40-16,-4 4 20 16,1 2 14-16,-2-4 9 0,-1-4 6 15,5-4 0-15,3-12-4 16,4-4-3-16,3-10 7 16,-1-4 0-16,6-8 0 15,-8-6 0-15,4-4 29 16,-2-6-13-16,-6-4-1 15,-1-4 45-15,-5-2-42 16,-9-5-18-16,-4-1 38 16,-5 2 13-16,1 0-17 15,-1 6-19-15,4 8 0 16,1 2-15-16,0 10 1 16,0 8 19-16,0 4 0 15,0 6 2-15,-1 4-22 16,3 4-30-16,0 14 5 15,3 16 25-15,-1 14 18 0,4 8-9 16,4 7-9-16,3-8 6 16,-3-5-5-16,4-3 0 15,-3-15 0-15,3-6 12 16,-3-10 1-16,0-8-7 16,-2-2 4-16,0-4 13 15,-3-4 18-15,1-6 19 16,0-2-11-16,0-4-31 15,-3 2-12-15,-2 8-7 16,-2-2-58-16,0 10 23 16,5 2-37-16,-3 2 9 15,5 8 24-15,4-2-43 16,6 0-26-16,6-6 39 0,4-6-8 16,0-4-52-16,8-8 18 15,50-40-127-15</inkml:trace>
  <inkml:trace contextRef="#ctx0" brushRef="#br0" timeOffset="115169.77">11062 2354 2025 0,'11'-4'318'0,"7"-2"-234"0,15-2-15 0,12-4 124 0,6 2-70 0,5-2-88 0,2-1-13 0,2-2-22 0,-9-2-184 0,41-24-382 0</inkml:trace>
  <inkml:trace contextRef="#ctx0" brushRef="#br0" timeOffset="115600.93">11344 2555 1881 0,'0'0'233'16,"0"0"-181"-16,0-3 31 15,0 3 67-15,3 0-56 16,-3 0-35-16,0 0 19 16,3 0 6-16,-1 0 0 15,-2 0-26-15,2 0 22 16,0 3 10-16,0-3-9 16,-2 0 15-16,0 0-20 15,3 0-29-15,-3 0-13 16,0 1 8-16,0-1-13 0,2-1-14 15,-2 2-8 1,0-2 5-16,0 1-11 0,0 0 13 16,0 0-14-1,0 0 0-15,0 0 1 0,0 0 4 16,-2 0-4-16,2 0-2 16,0 0-8-16,0 0 3 15,-3 1-39-15,3-1-129 16,-11-8-589-16</inkml:trace>
  <inkml:trace contextRef="#ctx0" brushRef="#br0" timeOffset="116451.21">11683 2675 2175 0,'0'0'374'0,"0"0"-280"0,2 0-55 0,-2 0 62 0,3 2-44 0,2 2-41 0,1 6-4 0,1 0-2 0,-1 6-10 15,-2-6-1-15,0-2 1 16,-4-2 6-16,0-4-4 16,0-2 11-16,-4-2 5 15,4-8 6-15,0-4-24 16,6-10-10-16,2-10 9 0,10-4-26 16,8-2-41-1,10 1-49-15,3 7 11 0,0 12 29 16,-3 10 49-1,-3 8 8-15,-8 8-8 0,-5 11-76 16,-5 1 10-16,2 5-1 16,-5 4 10-16,0-4-1 15,3-5 35-15,-2-4 33 16,3-7 3-16,3-7 15 16,-2-7 6-16,3-4-4 15,0-6 5-15,2-5 7 16,-1 0 29-16,-4-2 20 15,-7 4 18-15,-10 4 41 16,-5 6-32-16,-4 4-39 16,-9 6-23-16,-2 8-27 0,-5 4 6 15,6 12 7-15,1 7-1 16,9-1-5-16,7-1-7 16,8-4-1-16,7-3 6 15,12-8 7-15,2-4 22 16,6-9-17-16,0-4 24 15,1-5 25-15,-5-4 5 16,-7-6 15-16,-4 4-21 16,-9-4 15-16,-7-3-19 15,-10 2-55-15,-15 2-7 16,-8 3-90-16,-4 6-67 16,-4 6-106-16,8 4-58 0,20-4-510 15</inkml:trace>
  <inkml:trace contextRef="#ctx0" brushRef="#br0" timeOffset="116983.66">12579 2398 1883 0,'-2'2'597'0,"-1"-2"-567"0,1 0-18 0,2 6-5 0,0 2 8 0,5 4 11 0,2 8-4 0,6 0 13 0,7 0 25 0,2-2-6 16,5-3-18-1,-2-2-9-15,-3-4-9 0,-3-8-3 16,0-5 4 0,-1-6 2-16,1-6-1 0,0-6-13 15,0-2-7-15,-7 0-8 16,-8 2-33-16,-2 10-26 15,-2 2 2-15,-2 6-7 16,2 4 8-16,-2 4-31 16,4 6 43-16,2 0-22 15,3 6-52-15,9-6-3 16,-1 0 96-16,3-6 24 16,7-8 9-16,-6-4 27 15,6-6 6-15,-4-4 5 16,-2-2 40-16,-5 0 3 0,-10 4 7 15,0 0 26 1,-4 8-3-16,-2 2-10 0,2 6-83 16,2 6-18-16,10 2 0 15,3 10 1-15,12 8 40 16,4 4 8-16,-2-2 11 16,-8-6 21-16,-15-2-33 15,-12-2-33-15,-29 4-6 16,-27 3-9-16,-24-2-349 15,-184 12-245-15</inkml:trace>
  <inkml:trace contextRef="#ctx0" brushRef="#br0" timeOffset="117951.28">10667 3477 1939 0,'0'2'455'0,"0"2"-418"0,0 4-37 0,5 16 11 0,0 14 40 0,1 12 6 0,1 10-6 0,-1 1-17 0,-2-3-19 16,6-2-13-16,-6-8-2 15,-1-10-39-15,-1-8-171 16,2 4-385-16</inkml:trace>
  <inkml:trace contextRef="#ctx0" brushRef="#br0" timeOffset="118134.89">11055 3782 1501 0,'-2'0'1187'16,"2"0"-979"-16,-2 0-151 15,0 0 11-15,-3 0-68 16,-4-4-63-16,-4 0-213 15,-3-6-279-15,-15-27-600 16</inkml:trace>
  <inkml:trace contextRef="#ctx0" brushRef="#br0" timeOffset="118437.75">11290 3445 2343 0,'12'-8'356'0,"1"2"-253"16,12-8 22-16,11 0 40 15,4 7-63-15,0 10-57 16,2 11 1-16,-1 8-34 16,-6 14-12-16,-10 10-11 15,-14 6 5-15,-13 2 5 16,-12-6 0-16,-3-3 1 15,-4-13 18-15,2-6-18 0,7-11 1 16,8-8 20 0,4-5-11-16,8-4-8 15,21-5-2-15,23-7 16 0,26-8-16 16,20-6-21-16,11 1-148 16,130-52-512-16</inkml:trace>
  <inkml:trace contextRef="#ctx0" brushRef="#br0" timeOffset="119935.58">10826 4535 607 0,'0'0'945'0,"0"-1"-669"0,-3-1-159 0,3 2-3 0,0 0 59 0,0 0 4 0,0 0-9 0,0 0 10 0,0 0-43 0,0 0-33 16,0 0-37-16,3 2-59 15,-3 2-6-15,4 15-17 16,5 14 17-16,-2 21 6 16,1 10 0-16,0 4-6 15,0-2-26-15,1-12-96 16,-3-9-55-16,0-9-142 0,-4 0-303 16</inkml:trace>
  <inkml:trace contextRef="#ctx0" brushRef="#br0" timeOffset="121135.7">11253 4850 1743 0,'0'-1'1188'0,"-2"1"-1003"0,2-3-143 0,0 3-30 0,0 0 4 0,2-1-16 0,-2-2-36 0,2-8-153 16,10-6-425-16,28-53-636 0</inkml:trace>
  <inkml:trace contextRef="#ctx0" brushRef="#br0" timeOffset="121551.97">11570 4481 2453 0,'7'-4'374'0,"6"-2"-295"0,18-4-52 16,14-3 17-16,11 0 8 16,8 8-19-16,3 0-31 15,-5 14 14-15,-13 2-16 16,-11 14-9-16,-13 7-24 15,-21 1-12-15,-18 7 3 16,-7-1 8-16,-16-3 8 16,-2-8 19-16,-1-2 7 15,2-6 1-15,11-2 0 16,9-8-1-16,16-4-45 16,11 4-41-16,15-4 23 15,14 2-9-15,11 4 27 16,5-4 26-16,-6 4 19 15,-10 1 0-15,-15 1 36 0,-17 0 39 16,-12 5 3-16,-17 3 13 16,-17 5-32-16,-13 3-25 15,-18 0-34-15,-14 2-66 16,-5 2-434-16,-116 24-377 16</inkml:trace>
  <inkml:trace contextRef="#ctx0" brushRef="#br0" timeOffset="122634.16">11124 5679 1690 0,'0'0'359'0,"2"-2"-205"0,0 0-20 0,6 0 56 0,-4-3-4 0,5-3-64 0,-5 7-26 0,0 1-24 0,-1 0-56 0,-3 12-5 0,0 6 7 15,-5 16 10-15,-3 8-14 16,-1 4-5-16,-3-10-8 16,8-6 0-16,4-6-1 0,4-9-1 15,6-6-17-15,3 1-24 16,7-8 20-16,11-2 14 15,5-3 8-15,1-8-16 16,1-1 5-16,-2-4 3 16,-10-2 8-16,-3 2 0 15,-10 4 0-15,-8 4 20 16,-5 6 11-16,-2 2 5 16,-1 2-22-16,-1 2-14 15,-3 10-17-15,-1 10 17 16,-1 9 1-16,4 4 8 15,5-1-9-15,5-5 0 16,4-1-86-16,-3-12-197 0,14 4-260 16</inkml:trace>
  <inkml:trace contextRef="#ctx0" brushRef="#br0" timeOffset="122834.25">11757 5747 1900 0,'-2'-2'1021'0,"0"2"-820"0,0-2-144 16,-1 2-30-16,3 0-24 0,-3 0-3 16,3 0-159-16,0-4-173 15,8-24-193-15</inkml:trace>
  <inkml:trace contextRef="#ctx0" brushRef="#br0" timeOffset="123202.8">11971 5559 2056 0,'2'0'606'16,"9"-3"-549"-16,7 3-27 15,7 3 91-15,3-2 2 16,1 5-33-16,-2 6-40 0,-7 1-35 16,-9 0-15-16,-1 6 0 15,-12-3 0-15,-10 8 4 16,1 2-4-16,-5 0-9 16,-3-6-13-1,3 0-2-15,7-4 13 0,2 0-7 16,14-2 9-16,6 4-61 15,14 0-7-15,6 0 26 16,14 0 15-16,4 2 0 16,-2 0 24-16,-11 2 5 15,-18-2-8-15,-13 2-5 16,-18 3 20-16,-20-2 0 16,-19 4-6-16,-16-1-164 15,-164 34-290-15</inkml:trace>
  <inkml:trace contextRef="#ctx0" brushRef="#br0" timeOffset="126619.61">29733 2681 700 0,'0'-2'924'0,"-3"2"-795"0,3 0 31 0,-2 0 5 0,2 0-63 0,-2 0-21 0,-2 0-25 0,0 0-16 0,-9 2-7 0,1-1-16 0,-3 8 14 0,-4-1-17 0,4 8-5 0,-3 4 15 16,7 8-24-16,4 0 6 15,7 2 0-15,14-2 3 16,15 0 19-16,11 0 13 15,9-12-7-15,4-2-11 0,3-11-16 16,-7-10 4-16,-9-3-1 16,-7-4 28-16,-8-6 52 15,-7-2 1-15,-9-4 19 16,-7-10-31-16,-6 0-49 16,-12-2-27-16,-6 2-3 15,-9 4-10-15,-6 8-2 16,0 11 6-16,-1 12-90 15,7 10-216-15,-48 62-289 16</inkml:trace>
  <inkml:trace contextRef="#ctx0" brushRef="#br0" timeOffset="127184.19">29649 6144 2341 0,'0'-6'279'0,"-2"4"-198"0,-1-4 131 0,3 2-10 0,0 0-103 0,3 2-12 0,-1-2-28 0,0 4-34 0,-2 4-20 0,0 4-5 16,0 14-16-16,2 20 16 15,2 16 0-15,1 12-119 16,3-1-499-16,11 29-1676 16</inkml:trace>
  <inkml:trace contextRef="#ctx0" brushRef="#br0" timeOffset="130230.96">19466 1896 908 0,'-2'-1'123'0,"0"-1"-123"0,-7-6-570 0</inkml:trace>
  <inkml:trace contextRef="#ctx0" brushRef="#br0" timeOffset="130292.2">19437 1883 1013 0,'-4'2'0'16,"-12"8"-160"-16</inkml:trace>
  <inkml:trace contextRef="#ctx0" brushRef="#br0" timeOffset="131686.12">3763 2486 768 0,'-3'0'741'0,"6"0"-654"0,-6 2-32 0,6-2 49 0,-3 2 37 0,0-2 52 0,0-2 23 0,0 2 6 16,0-2-12-16,0 2-79 0,0 2-65 16,0-2-8-16,4 0-38 15,5 2-4-15,15-2 7 16,19 2 32-16,22-6 5 15,8-2-30-15,3-6-15 16,4-2-15-16,0-2-6 16,-7 6-13-16,-15 0-167 0,-15 12-141 15,-25 12-33 1,-31 12 51-16,-119 67-458 16</inkml:trace>
  <inkml:trace contextRef="#ctx0" brushRef="#br0" timeOffset="131837.87">4070 2617 1139 0,'-35'11'356'0,"1"-2"-89"16,-26 7-101-16,16-6 43 15,17-6 17-15,17-2 71 16,18-8-106-16,13-2-59 16,22-6-14-16,20 0-44 15,12-3-29-15,6 6-18 16,0 0-11-16,-4 4-16 16,-2 3-179-16,3 0-402 15,143-28-149-15</inkml:trace>
  <inkml:trace contextRef="#ctx0" brushRef="#br0" timeOffset="132369.99">6461 2228 2082 0,'-4'0'483'15,"2"-2"-385"-15,-2 0 17 0,2 2 26 0,4-3-75 0,4 2-16 0,5-7-29 0,11-2-12 0,9-1 3 0,9 0-11 0,-2 4-1 0,3 5 0 16,-8 4-24-16,-9 9-73 15,-13 4-7-15,-15 12 37 16,-21 13 40-16,-20 4 6 0,-17 0-29 16,-9 0 50-1,-2-12 2-15,15-12 56 0,15-6 20 16,17-8 12-16,16-4 35 16,12-4-52-16,12-4-44 15,13-10-1-15,15-2-20 16,16-4-8-16,5 2-22 15,-3 4-224-15,89-22-314 16</inkml:trace>
  <inkml:trace contextRef="#ctx0" brushRef="#br0" timeOffset="133301.91">19674 1794 1815 0,'-7'0'241'0,"-3"2"-161"16,-2 0 47-16,-11 1 50 0,6-2 18 0,3-1-55 0,7 3 2 0,5-3-19 0,4 0-52 0,3 0-49 0,1-3-22 0,12 2 0 15,18-2 5 1,18-1 4-16,17 2-9 0,0 1-39 16,1 2-129-16,-12-1-39 15,-12 4-102-15,-17 1 9 16,-19 7-65-16,-82 28-298 16</inkml:trace>
  <inkml:trace contextRef="#ctx0" brushRef="#br0" timeOffset="133584.51">19570 1987 1419 0,'-8'2'333'16,"6"-2"-168"-16,-5 2 75 16,14-2-3-16,11-4-112 0,17-4-41 15,19-2-12-15,21-2-29 16,8-2-11 0,1 3-10-16,-3 2-7 0,-13 3-15 15,-9 2-12-15,-22 4-147 16,-21 0-126-16,-16 1 151 15,-20 4 82-15,-20 1 52 16,-18 6 1-16,-9 0 5 16,1-2 20-1,16-6 71-15,17-2-2 0,22 0 17 16,15-2-91-16,25-2-21 16,27-2-7-16,96-8-241 15,168-26-693-15</inkml:trace>
  <inkml:trace contextRef="#ctx0" brushRef="#br0" timeOffset="134370.54">23060 1341 1529 0,'0'-2'569'0,"2"0"-500"0,3 0 53 0,3 0 109 0,2 2-30 0,5-4-68 0,5 2-43 16,2 2-57-16,7-2-19 0,4 0-7 0,0 2-7 0,0 0 0 15,2 2-11-15,-3 2-53 0,-8 0-2 16,-4-2 37-16,-9 0 17 16,-4-4 12-16,-7 2 13 15,-2 0 8-15,0 0 33 16,2 0-12-16,-3-2 18 16,3 2-18-16,-3-4-11 15,3 8-31-15,0-4 1 16,3 2-2-16,2-2-31 15,-3 0-34-15,2-2-37 16,5 2 32-16,3 0 31 16,1 0-10-16,3 0 29 15,-10-4-9-15,-2 4 9 16,-4 4 20-16,-6-4-46 0,-8 2-7 16,-13 4 54-1,-17 4 30-15,-16 6-28 0,0 0 16 16,6-4 7-16,16 1 11 15,18-8-3-15,16-1 5 16,8 0-38-16,18-4 7 16,16 2 14-16,22 1-10 15,17 1-10-15,2-4 19 16,0 1-20-16,-13-2 0 16,-6-3 0-16,-18 1-46 15,-17 3-44-15,-13 0 25 16,-17-2-37-16,-10 1-42 15,-19-3 3-15,-13-3-40 0,-82-15-488 16</inkml:trace>
  <inkml:trace contextRef="#ctx0" brushRef="#br0" timeOffset="137453.99">23332 1417 859 0,'-7'4'167'0,"-2"5"-113"0,-6 0-29 0,1 8-25 0,-3-3 1 0,3 0 0 0,3-6-1 0,-3-2-6 0,8-2 6 0,1-3 7 0,-1 4-6 0,2-3 8 15,-2 2-9-15,6-4 0 16,0 2 7-16,4-2 111 16,-4 0 52-16,2 0-20 15,0 0 69-15,0 0-72 16,2 0-66-16,-2 0-53 15,7 2 32-15,7 4 3 0,7 2-3 16,8-1 0 0,4 4-9-16,10-3 8 0,10 0 14 15,16 0-17-15,14-4 34 16,17 0-41-16,73 2-29 16,20 6-13-16,19 4-6 15,-85 2-1-15,6-6 0 16,-13-2-3-16,-66-4-42 15,-3-4-24-15,-6 2 33 16,51-2 10-16,-7-2 26 16,5-2-2-16,2-2-19 15,5-2-1-15,10 0 13 16,1-2-2-16,-4-4 6 0,-6 2 5 16,-13-2 0-1,-8 2-13-15,-10-4 6 0,-8 0 6 16,-9-6 2-16,-3-6 11 15,-6-4 0-15,-4-3-11 16,1 0-1-16,2-3 0 16,1 5-1-16,0 3-1 15,-5 6-4-15,-6 6 6 16,-5 2 0-16,-10 6 10 16,-6 2-1-16,-9-4 12 15,-1 2 12-15,-5-2 2 0,0-12-10 16,0-2 25-1,0-4-5-15,0-2-23 16,0-1 1-16,3 6 32 16,-1-1-19-16,2-3 2 0,-4-3 28 15,0 0-3-15,-4-4-8 16,-1 2 10-16,-6 2-25 16,-2-2-23-16,-1 2-2 15,-6 2-2-15,4-4-12 16,-1 6 5-16,-8 2-6 15,-2-1-21-15,-2-1 15 16,-10-3-9-16,-11 0 15 16,-6 1 20-16,-4-2-5 15,-9 6-15-15,0-2-13 0,-7 2 11 16,-6 4 4-16,-3 4 4 16,-6 4-6-16,0-2 1 15,-5 4 5-15,0-3-6 16,-4 0 0-16,-3 5 0 15,-3 2-9-15,-4-5 8 16,4 8-5-16,-4-6 6 16,8 5 15-16,-4 1-14 15,4 0-1-15,0 5 1 16,-5 0 0-16,-2 2 2 16,-3 2-3-16,-4 0-1 15,-1 0-20-15,-64 9 15 16,121-8 4-16,-58 4 2 15,4 5 0-15,3 4 0 16,4 5 12-16,-7 8 6 0,3 7 3 16,9 8 1-1,5 2-22-15,15 6-30 0,16 4 30 16,12 5-12-16,16 3 12 16,7 2 1-16,8 8 6 15,7 10-7-15,12 7-11 16,8-3 11-16,19-2 1 15,12-6-1-15,15-8-6 16,16-6 6-16,15-11 9 16,13-17-9-16,10-4 15 15,72 2-4-15,20-8-11 16,16-18-20-16,-69-12-109 16,10-10-61-16,-6-6-103 0,-4-4-277 15</inkml:trace>
  <inkml:trace contextRef="#ctx0" brushRef="#br0" timeOffset="138800.94">24954 1221 1501 0,'0'-2'171'0,"0"2"-171"0,2-2-15 0,2 12-186 0</inkml:trace>
  <inkml:trace contextRef="#ctx0" brushRef="#br0" timeOffset="138953.1">25068 1251 2000 0,'-5'0'254'0,"3"0"-190"16,-8 0-35-16,2 0-29 16,-3-2-23-16,-3 4-253 15,1-4-655-15</inkml:trace>
  <inkml:trace contextRef="#ctx0" brushRef="#br0" timeOffset="139903.7">27012 846 758 0,'-2'0'912'0,"2"-2"-804"0,-2 0 12 0,2 4 66 0,0-2-39 0,4 2-29 0,10-2 32 0,12 0-19 0,11-2-23 0,18 2-30 0,3-2-24 0,8 2-15 15,6-2-20-15,4 0 10 16,2 0-22-16,0-4 5 15,-4 4-6 1,-10-2-12-16,-8 2 5 0,-14 0-1 16,-17 0-32-16,-17-2-13 15,-5 2-5-15,-8-4 34 16,-1-2-24-16,-1-8 10 16,-4 0-14-16,-7-2 14 15,2 0-19-15,-8 4-12 16,-1 0 29-16,-6 0 7 15,3 6 21-15,5 1 6 16,0 1 9-16,13 1 3 0,2 2-6 16,8 3 30-16,6 0 40 15,-2 3-76-15,4-3-33 16,9 1 15-16,4 6 18 16,8 3-1-16,0 4 1 15,2 2 1-15,-8 4 14 16,-8-1 24-16,-8 2-7 15,-7-3-29-15,-11-2 3 16,-11 0 6-16,-14 2-12 16,-19-2-80-16,-138 0-405 15</inkml:trace>
  <inkml:trace contextRef="#ctx0" brushRef="#br0" timeOffset="140300.34">26983 648 1895 0,'0'0'195'0,"0"0"-88"0,-2 0 98 0,2 3-101 0,-2 4-38 0,-2 5-20 0,-5 3-11 16,-9 17-4-16,-11 4-10 0,-4 3-4 0,-7-3-9 0,4-2-8 15,7-12 0-15,11-6 10 16,9-4-10-16,5-10-1 15,21 0-58-15,26-2 59 16,22 2 0-16,31 2 11 16,10 4-10-16,4 2-2 15,-6 4 1-15,-4 2-202 16,99 26-640-16</inkml:trace>
  <inkml:trace contextRef="#ctx0" brushRef="#br0" timeOffset="146917.88">19940 2009 1717 0,'0'0'279'0,"0"0"-147"0,0 0 15 0,0-2 10 0,6 0 35 0,-4-2-45 0,6-4-28 0,1 0 16 0,1 0-42 0,2 0-33 16,-3 4-47-16,7-2-11 15,13 2 14-15,15-4-16 16,17 4-5-16,19-2-10 0,22 1-119 16,83-10-110-16,40-9-206 15,16-27-263-15</inkml:trace>
  <inkml:trace contextRef="#ctx0" brushRef="#br0" timeOffset="148251.71">28517 828 1508 0,'0'0'249'0,"-3"0"-121"0,1 0-7 0,0 2 19 0,2-2-17 0,2 0-24 0,0 0 37 0,1-2-1 0,-1 2-76 0,0 0 8 0,0-2-34 15,0 4-16-15,8 0-16 0,-2-4 13 16,8 4 13 0,6-6-6-16,1 2-1 0,-2 0-4 15,-3-4 5-15,1 0-12 16,-8-4 2-16,-1 0-4 16,-2-4-7-16,-4 4 0 15,-2-4-22-15,-4 4-20 16,-8-4 15-16,-5 6-9 15,-9 4 3-15,-10 5 19 16,-8 8 14-16,-9 9 0 16,-3 4 1-16,3 10 4 15,11 6-5-15,11-4-15 16,18 10 2-16,17 0 7 16,21 4-2-16,15 1-2 15,14-5-2-15,14-10-5 0,-3-10 17 16,1-10 12-16,-10-12-10 15,-9-4-2-15,-8-10-239 16,30-48-254-16</inkml:trace>
  <inkml:trace contextRef="#ctx0" brushRef="#br0" timeOffset="148534.62">29096 565 1951 0,'0'-2'338'0,"0"4"-208"0,0-2 110 0,0 2-76 0,0 2-91 0,0 4-41 0,4 10-20 0,3 12 30 16,7 14 30-16,5 6-23 0,-1 3-25 15,5-1-13-15,-6-2-1 16,2-4-10-16,-9-3 0 16,-3-6-156-16,-7-6-210 15,-11 19-372-15</inkml:trace>
  <inkml:trace contextRef="#ctx0" brushRef="#br0" timeOffset="149573.34">29662 691 1829 0,'-3'0'576'0,"1"3"-527"15,-4-3 73-15,-4 5-8 16,-9 8-39-16,-10 10-42 15,-7 16-14-15,3 5 4 16,4 0-22-16,11 0-1 16,11-6-10-16,9-4 9 15,5-10-5-15,7-6-6 0,5-4 12 16,-1-7 19-16,7-10 2 16,2-5-12-16,-1-7 12 15,3-8-19-15,-7-3 11 16,-3-4 4-16,-8 0-7 15,-9 2-9-15,-2 10-1 16,-5 4-9-16,3 8 0 16,0 4-16-16,2 2 10 15,4 2-32-15,1 4-133 16,3 12 98-16,6 2-32 16,9 2 28-16,1-4 56 15,-2-6 15-15,3-4 15 16,-8-8 16-16,-1-2-4 15,-1-4 3-15,-1-6 45 16,-1-4 5-16,1-8-26 0,-3-6 28 16,-3 0-1-16,-2 0-27 15,-6 4-10-15,-6 6-16 16,2 6-13-16,4 8 0 16,0 4-13-16,2 0-74 15,3 4-68-15,11 3 41 16,4 10 96-16,13 5 6 15,9 4 6-15,3 0 6 16,0 2 0-16,-3 2 5 16,-11 2 21-16,-11-4-5 15,-11 2 6-15,-14-8-26 16,-5-2 18-16,-6 2 29 0,-6-4-15 16,4-4 13-16,5-2-11 15,8-7-2-15,10-6 15 16,3-4 40-16,5-6-46 15,8-9-41-15,8-6-1 16,8-8-8-16,11 2 8 16,-4-2 2-16,-2 4 5 15,-11 4 4-15,-11 2 2 16,-11 2 7-16,-7 4 20 16,-6-2-34-16,-7 4 2 15,2 0-8-15,-4 4 0 16,-3-1 11-16,5 8-11 15,4 3-11-15,3 4-1 0,6 1 12 16,2-1-18 0,3 0-33-16,5 10-94 0,7 8 106 15,10 4-15-15,4 7 28 16,8-5 6-16,-3 2 20 16,-3 0 9-16,-6 0-1 15,-10-4 2-15,-9-6 44 16,-3-4-18-16,-9-2-16 15,-7-2-10-15,-2 6 31 16,-3-2-11-16,-6 0 6 16,7-6-5-16,4-2-14 15,5-6 1-15,-1-2-8 16,0 0-10-16,3-8-67 0,4-6-206 16,12-6-188-16,64-50-496 15</inkml:trace>
  <inkml:trace contextRef="#ctx0" brushRef="#br0" timeOffset="149751.87">30885 662 488 0,'-2'1'1497'0,"2"-1"-1361"0,0 7-89 0,2 0-5 0,2 7-5 0,5 5 5 0,3 1 18 0,-1-1-25 0,-1-2-24 0,-2-9-11 0,-2-2-239 16,-26 2-564-16</inkml:trace>
  <inkml:trace contextRef="#ctx0" brushRef="#br0" timeOffset="149919.69">30825 559 2088 0,'-2'0'361'0,"2"0"-257"16,-2 2 23-16,2-2-68 15,0-2-59-15,4 0-275 0,9-2-903 16</inkml:trace>
  <inkml:trace contextRef="#ctx0" brushRef="#br0" timeOffset="150840.78">31101 924 1367 0,'2'0'612'0,"1"2"-513"0,1-2 77 15,10-2 13-15,3 0 15 16,12-6-71-16,7-4-67 16,1-4 3-16,0-6-21 15,-4-4-16-15,-2 0-11 16,-4-8-12-16,-10 2 1 0,-3-4-4 15,-3-1-6 1,-9 1 1-16,-6 0 0 0,-10 2 5 16,3 2-5-16,-2 6 20 15,-1 4 4-15,10 6-8 16,2 8-9-16,4 6-8 16,-2 2-25-16,4 4-19 15,8 16 14-15,-1 12 20 16,7 14 8-16,4 17-7 15,2 6 8-15,3 12 1 16,0 9 0-16,-2 9 0 16,6 60-15-16,-18 18-50 0,-9-125 8 15,6-11-93-15,5 28 6 16,10-30 110-16,-1-31 34 16,8-24 40-16,-9-15 68 15,-2-12-16-15,-13-10-46 16,-10-3-10-16,-13-8-36 15,-16-6-26-15,-10-1-32 16,-1 2 14-16,9 8 40 16,8 11 4-16,10 18 15 15,11 6 13-15,6 10-26 16,4 2 8-16,7-2-8 16,3-2 7-16,4 2-8 15,-4-2 14-15,-5 6-14 0,-4 6 8 16,-7 3 19-16,0 3 4 15,-3-1-5-15,1 1-6 16,0 0-21-16,2 0-6 16,0 4-8-16,4 2-4 15,3 4 9-15,6-2 9 16,3 2 0-16,4 0 0 16,-2-2-16-16,-1-2-104 15,4-2-150-15,14-20-586 16</inkml:trace>
  <inkml:trace contextRef="#ctx0" brushRef="#br0" timeOffset="151024.09">31696 551 2284 0,'-2'2'252'0,"4"-2"-57"0,-2 0 31 0,0 2-106 0,2-4-87 0,-2 0-33 0,2 2-56 0,-2 6-218 0,10 34-374 0</inkml:trace>
  <inkml:trace contextRef="#ctx0" brushRef="#br0" timeOffset="151890.81">32093 676 2135 0,'0'-3'286'0,"-3"3"-130"16,-3 0 11-16,-4 8-103 15,-7 10-13-15,-12 11-24 16,4 5-17-16,3 0-10 15,15-2-13-15,14-6 12 16,9-2-19-16,15-4-1 16,11-8 20-16,18-10-13 15,3-12-35-15,6-2-62 0,-8-6-24 16,-15-4 10-16,-13 0 22 16,-15-2 44-1,-9 2 41-15,-11 6 9 0,-12-1 9 16,-1 8 9-16,-6 0 36 15,2 8-7-15,-6 5 1 16,5 6-12-16,3 4 18 16,7 6-29-16,6 0-15 15,4 2-1-15,6-2-8 16,8-6 7-16,3 0 1 16,8-6 3-16,0-2 7 15,8-10 16-15,3-2-14 16,-9-4 0-16,-1-2 4 15,-5 2-14-15,-13 0 5 16,-3 4-7-16,-3 4-21 0,-2 0-6 16,2 2 2-16,2 0-40 15,6-4 13 1,7 2 39-16,8-2 13 0,4-6 0 16,2-2 2-16,0-6-1 15,-2-3 5-15,-2 2 9 16,-10-3 11-16,-5-2 22 15,-3-5 19-15,-7-3 16 16,-4-4-7-16,-7 0-14 16,3-4-26-16,-4 2 3 15,2 6-18-15,1 8 19 16,1 8-17-16,0 10-19 16,4 4-4-16,0 10-43 15,-7 14 14-15,1 16 29 0,-2 8 0 16,4 8-23-1,6-4 13-15,4 1-13 0,3-7-1 16,0-10 0-16,4-8-21 16,-7-16 45-1,6-6 6-15,-6-4 21 0,2-9 26 16,5-4-8-16,1-3-15 16,1-5-3-16,-2 8-18 15,-6 4-9-15,-1 4 0 16,5 6-33-16,7 3-30 15,6 7-63-15,4 7-50 16,3 3-133-16,36 10-160 16</inkml:trace>
  <inkml:trace contextRef="#ctx0" brushRef="#br0" timeOffset="152066.84">32504 445 2235 0,'6'0'261'0,"-2"0"-126"0,7-2-59 0,18 0-76 0,15 2-22 0,14 2-442 0,112-6-630 0</inkml:trace>
  <inkml:trace contextRef="#ctx0" brushRef="#br0" timeOffset="152184.59">32874 531 2032 0,'-2'0'331'0,"2"2"-251"16,-4-2-80-16,-5 4-20 16,-55 16-993-16</inkml:trace>
  <inkml:trace contextRef="#ctx0" brushRef="#br0" timeOffset="153454.84">28501 3461 1584 0,'7'-2'261'0,"4"0"-203"0,18-6 31 0,15-6 20 0,12-10-2 0,16-5-28 0,3-3 11 0,6 2-4 0,-8 1 8 0,0 0-14 0,-5 5-37 15,-16 4-43-15,-9 4-30 16,-16 10-145-16,-18 4-136 0,-18 10-59 16,-22 8-94-1,-123 60-193-15</inkml:trace>
  <inkml:trace contextRef="#ctx0" brushRef="#br0" timeOffset="153618.84">28835 3377 749 0,'-29'10'539'0,"2"-1"-259"0,-21 9-10 16,12-3-79-16,16-7 5 16,11-2-20-16,9-2-71 15,4 2-72-15,7 0-5 16,12 4 59-16,10 0-1 16,16-2-19-16,9-6-31 15,7-6-19-15,8-8-17 16,0-2-24-16,1-4-131 15,-11 2-169-15,22-18-663 16</inkml:trace>
  <inkml:trace contextRef="#ctx0" brushRef="#br0" timeOffset="154411.72">28253 7090 2149 0,'-2'2'334'0,"4"-2"-184"0,-2 0-25 0,10 0-31 0,7-2-28 0,12-2-4 0,14 0-29 0,1-1-14 0,-2 0-19 0,-15 1-7 16,-17 10-74-16,-20 8 6 15,-21 12 51-15,-20 9 3 16,-19 2-11-16,-3-1 28 15,2-5 4-15,11-7 31 0,13-8-1 16,22-6-15 0,17-6-15-16,21-4-113 0,29-4-145 15,175-44-528-15</inkml:trace>
  <inkml:trace contextRef="#ctx0" brushRef="#br0" timeOffset="160453.07">19593 2013 1102 0,'0'0'552'0,"0"0"-443"0,0 0 38 0,0 2-10 16,0-2-2-16,0 0-30 0,2 2 6 0,8-2-18 0,7 0-41 0,23-2 11 15,30-2 24-15,76-4-36 0,59-8-19 16,32 0-11-16,-52 10-20 16,2 0 5-16,-7 4-6 15,-9-6 0-15,-15-2 0 16,-6 0-12-16,-7-6 1 16,-85 14 11-16,-12-2-12 15,-11-2-64-15,26 1-29 16,-30 4-20-16,-24-1 56 15,-21 2 23-15,-10 0 46 16,-14-2 15-16,-4 2 13 0,-5-2 38 16,3 0-43-1,3 0 2-15,5 2-25 16,5 0 0-16,0 4-1 0,-5 0-148 16,-8 4-158-16,-90 14-343 15</inkml:trace>
  <inkml:trace contextRef="#ctx0" brushRef="#br0" timeOffset="161034.67">20328 1997 1470 0,'9'0'157'0,"5"-2"-17"0,21 0 26 16,17 0-17-16,15-2-5 15,8-2-17-15,6-2 2 16,1 0-13-16,4 0-13 16,6-2-14-16,3 0-43 15,4 2-7-15,-1-2-31 16,0 0 1-16,-7 0-9 16,-8 2-1-16,-10 0 1 15,-15-1 5-15,-16 6-5 16,-11 1-15-16,-14 0-3 15,-11 4-5-15,-6-2 22 16,-2 2-21-16,-2 0 9 16,-8-1-22-16,-14 8 35 0,-11 1 5 15,-15 4-5-15,-6-2-65 16,4 1 1-16,10-6 35 16,15-1 20-16,17-6 8 15,12 2-15-15,4-2-58 16,12-4 52-16,13-4 20 15,11-6 2-15,16 0 12 16,9 0-11-16,1-1-1 16,6 6-6-16,-5-1 6 15,-3-3-27-15,-10 5 1 16,-8 1 10-16,-10 3 16 16,-13 0-2-16,-13 4 8 15,-4 0 18-15,-6 0 59 0,-4 0 14 16,0 0 5-1,0 0-42-15,0 1-45 0,-1-1-1 16,-1 0-14-16,0 3 0 16,2-2-145-16,-7 8-133 15,-26 14-275-15</inkml:trace>
  <inkml:trace contextRef="#ctx0" brushRef="#br0" timeOffset="161285.14">22153 1841 2390 0,'0'0'320'0,"0"0"-221"0,0 0 93 0,0 0-68 0,0 0-79 0,0 0-45 0,2 0-48 0,0 0-205 15,3-4-404-15</inkml:trace>
  <inkml:trace contextRef="#ctx0" brushRef="#br0" timeOffset="161451.74">22404 1883 2775 0,'-2'0'272'0,"4"2"-179"0,-4 0-23 0,0-2-70 0,-4 2-112 16,-19 8-223-16,-100 23-563 15</inkml:trace>
  <inkml:trace contextRef="#ctx0" brushRef="#br0" timeOffset="164085.06">15451 1574 2025 0,'-4'0'340'0,"4"0"-232"0,0 0-70 0,-3 0 8 0,3 0 16 0,0 0-5 0,0 0 1 0,-2 2 7 0,2-2-10 16,-2 0-2-16,2 0-22 16,0 2-25-16,-2-2-6 15,2 0 11-15,0 0-11 16,0-2 0-16,0 4-1 0,0-2-18 15,0 0-2-15,2 0-8 16,-2 0 5-16,2 0 9 16,0-2-7-16,1 2 5 15,1 0 8-15,-4-2 9 16,0 2 13-16,3 0-13 16,-3 0-1-16,-3 0-1 15,3 2-4-15,0 0-6 16,3 10 2-16,-1 18-2 15,2 12 11-15,3 14 1 16,-1-1 7-16,4-9-7 16,3-12-1-16,-7-10 1 15,4-8 0-15,-4-8-42 0,3 2-158 16,5-7-2-16,-1 0 1 16,7-6-11-16,7 0-100 15,42-21-383-15</inkml:trace>
  <inkml:trace contextRef="#ctx0" brushRef="#br0" timeOffset="169403.2">8769 1494 1108 0,'0'0'285'0,"-2"0"-99"0,0 0-68 0,0 0-5 0,-3 0-67 0,2 0-10 0,1 2 8 0,0 0-20 0,0-2 13 0,2 0-2 0,0 0 28 0,2-2 43 15,0 0-20-15,0-3-22 16,-4 0-37-16,2-5-21 16,0-1-4-16,2 4 5 15,6-8-5-15,-4 4-2 16,1-3 8-16,1-3-1 0,1 7-7 15,-1-3 10-15,4 0-4 16,0-1 2-16,1-2 1 16,5-2 0-16,3-4-3 15,-2 0 1 1,5 0-6-16,-1-2 1 0,0 6 4 16,2-2-5-16,-1 2 6 15,-2 0-6-15,2 0 0 16,-6 2 1-16,4 2-2 15,-4-1 1-15,-3 1 6 16,1 3-6-16,-3-1-1 16,-1-2-4-16,9-3 4 15,-4 2 7-15,5-4-7 16,0 1 0-16,-2 2-2 0,2 2 2 16,-5-2 8-16,3 0-8 15,-1 2 0-15,-5 0-1 16,7 2 1-16,-4-2 11 15,1 6-10-15,3-2-1 16,0-2-1-16,0 4 1 16,-1-6 1-16,3 6 0 15,-6-2 0-15,-4 2-1 16,5 2 6-16,-6-4 2 16,0 1-8-16,1 4 15 15,2-4 6-15,3 2-10 16,4-1-10-16,2-6 17 15,2 2-9-15,-3-1-9 0,1 5 0 16,-4-3 10 0,2 2-10-16,-5 4 0 0,1-3 6 15,1 1-1-15,2 1-4 16,3 0 5-16,0-4-6 16,9 2 7-16,2-4-6 15,4 2-1-15,-2-4 0 16,3 4 1-16,0 2-1 15,-5 0-1-15,6 4 1 16,-2 0-1-16,7 0 2 16,6-4-1-16,4 2 1 15,0-2-1-15,-4 4 1 16,-8-2 2-16,-1 2 3 0,-4-2-2 16,5 4-4-1,8-2 1-15,6 0-1 0,2 0 1 16,6-2-2-16,-6 2 1 15,1 0 0-15,-3 2 0 16,2-6-1-16,7 0 1 16,-5 0 2-16,7-6-2 15,-3 2 1-15,4 0-1 16,-4 4 0-16,-6 4 0 16,-3 2 1-16,-3-2-1 15,0 4-1-15,-4 0 1 16,4 0 0-16,-3 0 0 15,2 4 2-15,2-4-2 16,3 0-2-16,2 2 2 0,7 0 1 16,1 0-1-16,8 0 0 15,0 2 1-15,-1-2-1 16,-2 4-1-16,-1 0 1 16,1-2-8-16,-3-2 8 15,7 0 6-15,2 2 0 16,-1-4-5-16,4 2 0 15,-4-2 13-15,0 2 1 16,-6 0 0-16,-2 4 1 16,-3-4-5-16,-5 0-4 15,0 4-1-15,-7 0-6 16,-2 2 0-16,1 2-1 16,1 4 1-16,0-2-1 0,10 4 0 15,9-2 1-15,3 0 0 16,6 0 1-16,-2-4 0 15,2 2-1-15,-6-4 0 16,6 0 1-16,2 2 7 16,3 1-8-16,5 2 0 15,14-3 2-15,2 4 4 16,9 0 4-16,65 7-9 16,6 1 17-16,0-3 5 15,-58-10 13-15,-2 9-8 16,2-14-13-16,-71 0 5 15,-2-2-20-15,-3 2 14 16,52 0-8-16,-10 0-5 16,-8 2-1-16,-4 0-4 15,-2 4 3-15,7 0 2 0,13 6-1 16,80 2 8 0,35-2-7-16,6 2-1 0,-88-12 7 15,-14 8-7-15,-73-8 0 16,-7-2 11-16,-7 2-1 15,32 4-9-15,-16-4 0 16,-15 6 6-16,-3-6 1 16,-2 2 2-16,2 4 2 15,0-6 6-15,3 0 3 16,1 2 6-16,-2-5 9 16,-3 0-13-16,-6 1 1 15,-7-2-17-15,-3 2-6 16,-9 2 0-16,-5-3 0 0,0-3 8 15,0 0-3-15,0 0-5 16,-2-3 4-16,2-3 1 16,-3 6-4-16,1-2-2 15,-2-2-15-15,-6 4-9 16,-3-7 18-16,-7-6 1 16,-7 3-31-16,-6-4 2 15,-3 6-10-15,5 2 25 16,4 0 8-16,5 6 11 15,7-2 6-15,2-2-5 16,1 2 8-16,1 0 1 16,5 0-4-16,0 2 0 0,4 2 9 15,2-2-6-15,2 0-9 16,4 0-7-16,-2 0 7 16,2 2 0-16,-1 0-6 15,5 0 6-15,7 8 11 16,9 6-5-16,3 12 9 15,7 6-15-15,-1 4-3 16,3-2 2-16,1-5 1 16,-2-7-1-16,-5-8 0 15,1-8 1-15,-4-2 6 16,-10-6 1-16,0 0 1 16,-11-2 10-16,-3-2-18 15,-2 2 15-15,-6 0 3 16,3 0 23-16,-3 2 17 15,1 0-28-15,2 0-6 0,-2 0-6 16,0-2-12-16,0 2-6 16,-3 0-15-16,-1 2-12 15,-10 2 26-15,-11 8 0 16,-13 8 2-16,-16 6 5 16,4-4-6-16,2-10 7 15,10-2-5-15,7-14 10 16,8 0-6-16,3-2 13 15,11-4-19-15,-1-4-19 16,6-2 19-16,1 2 16 16,5-4-16-16,5 4 0 15,1 0-1-15,2 0-11 16,5-4 4-16,2-3-11 16,7-2 1-16,1-8 16 15,4 1-8-15,-8 1-19 0,-1 2 19 16,-7 1 10-16,-3 10 2 15,-6 8 5-15,-2-2 5 16,0 8 0-16,0 2 6 16,0-2-7-16,0 2-1 15,0 0-2-15,0 0-7 16,0 0 17-16,0 0-18 16,0-2 0-16,4 2 2 15,-8 2 5-15,4-4-7 16,0 2 1-16,0 0 17 15,4 0-18-15,-8 0 9 0,4 0 2 16,0 0-11 0,0 0 0-16,0 0-1 0,0 0 1 15,0 0 0-15,0 0 0 16,0 0 1-16,0 0 5 16,0 0-5-16,0 0-1 15,0 0 9-15,0 0 6 16,0 0-15-16,0 0 13 15,0 0-12-15,0 0 0 16,0 0 16-16,0 0-17 16,0 0 0-16,0 0 1 15,0 0 13-15,0 0-1 0,0 0-1 16,0 0 2-16,0 0-2 16,0 0-2-16,0 0 1 15,0 0-4-15,0 0 1 16,0 0-2-16,0 0 3 15,0 0-9-15,0 0 0 16,0 0 1-16,0 0 5 16,0 0-6-16,0 0 1 15,0 0 1-15,0 0 7 16,0 0-9-16,0 0 2 16,0 0 7-16,0 0-8 15,0 0 7-15,0 0-8 16,0 0 0-16,0 0 2 15,0 0 5-15,0 0-7 16,0 0 1-16,0 0 0 0,0 0-1 16,0 0 1-16,0 0 0 15,0 0 0-15,0 0 10 16,0 0-11-16,0 0 0 16,0 0 0-16,0 0 6 15,0 0 0-15,0 0-5 16,0 0 6-16,0 0 2 15,0 0-9-15,0 0-15 16,0 0-3-16,0 0-34 16,-19-6-68-16,-7 12-134 15,-93 36-630-15</inkml:trace>
  <inkml:trace contextRef="#ctx0" brushRef="#br0" timeOffset="169752.41">17976 940 2282 0,'-2'0'282'0,"2"-2"-194"0,-2 4 121 0,2-4-34 0,0 2-95 0,0 0-34 0,0-2-20 0,0 0-26 0,0 2-17 16,0 0-147-16,2 0-417 15,2-18-950-15</inkml:trace>
  <inkml:trace contextRef="#ctx0" brushRef="#br0" timeOffset="169917.9">17985 1055 2457 0,'-3'1'258'0,"3"-1"-191"0,-2 3-5 16,2-6-62-16,-4 3-18 16,2 0-170-16,2 0-13 15,-6 3-169-15,0 21-189 16</inkml:trace>
  <inkml:trace contextRef="#ctx0" brushRef="#br0" timeOffset="170119.68">18022 1207 2264 0,'-8'-4'513'0,"1"2"-474"16,-5-2-13-16,8 2 9 15,0 2-35-15,2 2-119 16,2-4-125-16,0 6-133 15,8 12-386-15</inkml:trace>
  <inkml:trace contextRef="#ctx0" brushRef="#br0" timeOffset="172353.84">21331 1849 1603 0,'-2'0'253'0,"2"2"-229"0,-3-2-3 0,6 0 5 0,-3 0-26 0,-3 0-10 0,6 0 10 0,-6 2 0 0,3-2 6 0,3 0 28 0,-3 0 7 0,2 0-20 0,-2 0-9 0,0-2 9 0,0 2-2 0,0 0 7 16,0 0 44-16,7 0-29 15,4-2-14-15,13-2 45 16,12 0-20-16,9-6 11 15,1-1-24-15,4 4-18 16,-6-5-21-16,-1 2-1 16,1-1-1-16,-2 4-11 15,3-4-14-15,-3 1-15 16,-2 2 19-16,-4-2 8 16,-12 6 0-16,-4-2-28 15,-13 4-85-15,-12 2-94 0,-12 0-301 16,-63 11-449-16</inkml:trace>
  <inkml:trace contextRef="#ctx0" brushRef="#br0" timeOffset="172541.78">21367 1855 1193 0,'27'-4'215'16,"2"-2"-157"-16,24-2-26 16,2-2 35-16,6 2-67 0,-1-1-10 15,96-27-310-15</inkml:trace>
  <inkml:trace contextRef="#ctx0" brushRef="#br0" timeOffset="172818.4">22705 1648 1920 0,'0'0'334'15,"0"0"-334"1,0 0 1-16,3 0-1 0,-1 0-197 16,16-14-470-16</inkml:trace>
  <inkml:trace contextRef="#ctx0" brushRef="#br0" timeOffset="173068.62">25105 1722 2009 0,'-2'0'318'16,"2"0"-317"-16,-4 0 11 15,2 0-12-15,-3 0-69 16,1-2-195-16,-10-10-184 16</inkml:trace>
  <inkml:trace contextRef="#ctx0" brushRef="#br0" timeOffset="173885.52">28599 1600 1349 0,'0'-2'865'0,"0"4"-789"0,0-2-25 0,5 0 48 0,12-2-66 0,14 0-10 0,21-4-10 0,12 2-11 15,7 0-1-15,-1 2-1 16,-5-2-83-16,-12 2-75 15,-11-4-71-15,-11 6-7 0,-18 4-140 16,-68 26 23 0</inkml:trace>
  <inkml:trace contextRef="#ctx0" brushRef="#br0" timeOffset="174085.81">28504 1734 1417 0,'-6'0'476'0,"4"0"-218"15,-2 0 18-15,8 0-76 16,10-1-97-16,19-4-20 15,23-3-38-15,22-2-23 16,11 4 7-16,0 0-28 16,-6 2 13-16,-10-2-14 15,-15 4-20-15,-16 0-146 0,-15 2-91 16,-23 4 5-16,-28 6 95 16,-27 2 109-16,-32 4-39 15,-86 9-36 1,-125-14 12-16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22T03:57:34.416"/>
    </inkml:context>
    <inkml:brush xml:id="br0">
      <inkml:brushProperty name="width" value="0.05292" units="cm"/>
      <inkml:brushProperty name="height" value="0.05292" units="cm"/>
      <inkml:brushProperty name="color" value="#FF0000"/>
    </inkml:brush>
  </inkml:definitions>
  <inkml:trace contextRef="#ctx0" brushRef="#br0">18196 3240 1115 0,'11'-2'183'0,"-4"2"-102"0,11-4-54 0,0 8-3 0,-3-2-8 0,-1 0 68 0,-1 0-1 0,-4 0-19 15,-3-2-38-15,-1 0 62 16,-5 0-38-16,3 0-1 16,-6 2-4-16,-2 0-10 15,3 0 74-15,-2 0-44 16,1-2-31-16,-1 2 1 15,2 4-26-15,0 2-2 16,-5 2-7-16,3 4-4 16,-8 6-13-16,-3 3-77 15,-59 40-226-15</inkml:trace>
  <inkml:trace contextRef="#ctx0" brushRef="#br0" timeOffset="335.16">18778 3273 1150 0,'29'1'135'0,"-5"1"-59"16,29 2-34-16,-5 4 63 15,-11-4-57-15,-10 0 8 16,-4-2 16-16,-12 0 27 15,-7-2-26-15,-4 2-4 16,-4 1 32-16,-3-2 2 0,0-1-56 16,-8 7-10-16,-4-6-7 15,-10 5-13-15,-8 1-17 16,-10 4 0-16,-9 0-23 16,-15 7-1-1,-11 0-145-15,-14 0 58 0,-7 0-56 16,-4 0 76-16,12-4 50 15,8-4-1-15,16-2-67 16,15-2-70-16,-27-6-953 16</inkml:trace>
  <inkml:trace contextRef="#ctx0" brushRef="#br0" timeOffset="2278.56">14332 5966 1543 0,'2'1'249'0,"-2"-2"-169"0,0 1 17 0,4 0 37 0,-4-3-44 0,2 3 54 0,-2-2-63 16,2 0 9-16,-2 2-14 16,2-2-23-16,-2 2 17 15,0 0-43-15,0 0-26 16,0 0 68-16,2-2-54 16,-2 2 2-16,5-2 4 15,1-4-14-15,6 2 4 16,3-2-11-16,5 0 0 15,0-2-5-15,2 2 5 0,-1 2-7 16,-2 0 6 0,1 0 1-16,1 4-6 0,-6 0 6 15,7 0 0 1,-3 2 2-16,2 0-2 0,-5 0-5 16,-3 0 4-16,-4 1 2 15,-2-2-10-15,-7 3-6 16,-7-2-32-16,3 4 47 15,-3 2 11-15,1 2 2 16,-3 4 2-16,-3-1-9 16,-1 1 29-16,2-5-35 15,2 1 1-15,0-1 10 16,3-5-11-16,4 1-6 16,4-5-3-16,0 0-33 15,9 3 33-15,0-3-15 0,7 0-9 16,9 0 24-16,4-7-11 15,6 0 20-15,1-4 0 16,1-3 0-16,-2 6 10 16,-5 4-10-16,-8 4-12 15,-13 7-1-15,-11 11-29 16,-13 14 40-16,-23 18-11 16,-19 16-44-16,-15 4-23 15,-7-4 23-15,-2-11 57 16,6-11 1-16,8-8-1 15,14-10 0-15,17-10 15 16,14-11-14-16,20-6-1 16,18-7 0-16,16-10-68 0,17-6 52 15,16-4-35-15,13-1 1 16,2 3 26-16,5 4 24 16,-4 2 12-16,-5 4-11 15,-6 12 17-15,-18 2 72 16,-13 10-15-16,-15 6-23 15,-14-2 5-15,-12 8-46 16,-9 1 47-16,-9 1-52 16,-5 3-6-16,-3-3 27 15,-3 0-12-15,5-4-9 16,-3-4-6-16,4 1-48 16,3-5-108-16,-18-8-222 15</inkml:trace>
  <inkml:trace contextRef="#ctx0" brushRef="#br0" timeOffset="3987.63">8390 6054 1022 0,'-2'2'819'0,"2"-2"-659"0,0 0-134 0,2 0 13 0,3-2-18 0,2 0-20 0,1 2 72 0,6-2-2 15,1-5-47-15,6 3 43 16,0-1-40-16,0-4 14 16,-1-5 4-16,-7 5-27 15,-4-4 6-15,-2 5-24 16,-7-2 1-16,-9 6 28 15,-2-2-29-15,-12 4-36 16,-8 6 30-16,-11 7 5 16,-10 12 1-16,-8 9 6 15,0 9-5-15,2 3 54 0,10 4-55 16,5 6-4-16,15-4 4 16,7-2 0-16,13-2 0 15,12-7-13-15,9-3 13 16,14-6-33-16,8-6 16 15,8-6 17-15,1-8-1 16,6-10-47-16,-4-2 1 16,-1-8-170-16,-3-4-119 15,49-41-511-15</inkml:trace>
  <inkml:trace contextRef="#ctx0" brushRef="#br0" timeOffset="4298.78">8562 6341 1552 0,'-11'13'246'0,"2"3"-142"15,-2 10-89-15,4 0-5 16,12-3 1-16,8-9-10 16,11-5 42-16,10-5 10 15,6-8-32-15,0-5 33 16,2-9-26-16,-1-9-1 15,-8 2 20-15,-4-4-2 16,-7 3 78-16,-10 2-30 16,-10 2-17-16,-6 4 37 0,-15 4-67 15,-3 4-16 1,-14 6-30-16,-6 8-37 0,-7 8 0 16,-3 8-113-16,12 0-114 15,16-4-36-15,26-10-435 16</inkml:trace>
  <inkml:trace contextRef="#ctx0" brushRef="#br0" timeOffset="4601.05">8988 5885 1727 0,'2'-2'476'0,"-2"2"-405"0,2-4-26 15,0 4 54-15,2 6-56 16,5 6 26-16,9 12-15 16,3 16 3-16,8 13-6 15,2 7-18-15,0 0-16 16,2 2-17-16,-1-4 13 15,-3-10-29-15,-6-4-88 16,-4-12-109-16,-5-7-67 16,-8-1-314-16</inkml:trace>
  <inkml:trace contextRef="#ctx0" brushRef="#br0" timeOffset="4882.24">9322 5970 1941 0,'4'11'223'15,"3"1"-157"-15,4 12-31 0,5 9 23 16,-3-4 62-16,-2 4-87 15,4 1-15-15,2 0-3 16,-7-2-13-16,6 0 7 16,-9-4-9-16,-3-2-59 15,-2-4-76-15,-12 18-243 16</inkml:trace>
  <inkml:trace contextRef="#ctx0" brushRef="#br0" timeOffset="5299.62">9750 6230 1913 0,'4'0'231'15,"3"-2"-231"-15,4 0 14 16,9-2 74-16,-5-2-67 16,3-4-20-16,-2 0 48 15,-3-4-49-15,2 0 1 16,-5-2 29-16,-6 0 3 16,-4 4 11-16,-4 0-44 15,-6 4 1-15,-5 4 2 16,-1 1-3-16,-8 10-9 15,0 3-7-15,-3 10 16 16,2 4 1-16,3 2-1 0,11 0-6 16,7 0-16-16,10-2 20 15,12-2-28-15,11-4 18 16,9-4-34-16,6-10-58 16,5-4-10-16,3-8-51 15,3-8-33-15,-6-4-130 16,72-44-383-16</inkml:trace>
  <inkml:trace contextRef="#ctx0" brushRef="#br0" timeOffset="5881.77">10228 6032 133 0,'-6'2'1516'0,"-3"3"-1314"16,-9 8-143-16,0 1 53 15,5 8-32-15,0 2-35 16,6 0-36-16,9 2-3 15,7-6-12-15,9-2-6 16,2-6 12-16,9-2 7 16,4-6-1-16,5 0 12 15,5 2-18-15,3 10 12 16,-1 8 26-16,-1 16 10 16,-4 11-26-16,-6 4 25 15,-10 8-29-15,-10-3-17 16,-19-4-1-16,-8-8 15 15,-16-13 9-15,-4-12-22 16,-7-13 11-16,-1-20 31 16,1-12-14-16,5-12-8 0,6-10 16 15,14-6-17 1,15-6 40-16,10-4-58 0,19 1-2 16,11 1-2-16,7 8-18 15,2 2-3-15,0 6 8 16,-5 8-29-16,-1 4 43 15,-5 7-50-15,-9 5 14 16,-14 5 36-16,-1 7 10 16,-12 0 5-16,-8 6 33 15,-2-2-31-15,-2 0 52 16,-6 4-69-16,-2 3-12 0,2 6 4 16,-5 7 8-1,7 2-1-15,5 4 0 0,9-2-14 16,13-2-3-1,9-6-13-15,10-2-26 16,5-8 40-16,4-6 8 0,1-4 9 16,-2-4 0-16,-4 0 2 15,-2-4-20-15,-8 4-5 16,37-26-292-16</inkml:trace>
  <inkml:trace contextRef="#ctx0" brushRef="#br0" timeOffset="7835.87">16121 4363 1578 0,'-2'-2'312'0,"2"2"-144"0,0-2-22 0,0-2-10 0,-2 4-8 0,2 0-67 0,0 0 40 0,0 0-62 15,-2 0-30-15,2 4 22 16,2 4-31-16,0 12 0 16,10 12 8-16,1 16-8 15,3 13 53-15,6-3-53 16,0 0 6-16,1-8 16 16,-6-10-20-16,-1-6-2 15,-5-8 0-15,-4-8 7 16,-2-6-29-16,-3 0 17 15,-2-6-164-15,0-2-166 16,-12-19-514-16</inkml:trace>
  <inkml:trace contextRef="#ctx0" brushRef="#br0" timeOffset="10098.77">23399 4510 1209 0,'-2'-3'531'16,"2"3"-462"-16,-5-4 51 0,2 3-30 0,1 1-33 0,2-4 24 0,-2 2-17 15,0-1 4-15,2 2 2 0,-4-2-16 16,4 2 27-16,-5-2-42 15,3 3-6-15,-2 0 44 16,-6 0-77-16,1 0 15 16,-1 3 8-16,-2-2-7 15,-5 3 26-15,-4 5-42 16,-3-1 1-16,0 3 42 16,-7 7-35-16,-1 4-7 15,3 1 2-15,7 5 4 16,2 0-8-16,9 0 1 0,4 0-2 15,12-4-28 1,3 0 30-16,10-2-13 0,2 0-17 16,5-5 30-16,1-4 42 15,3 0-42-15,0-8 0 16,1-3 23-16,1-6-22 16,0-6-1-16,2-2 4 15,-2-2 2-15,1-4 21 16,-6 4-27-16,-5-4 1 15,-2 2 52-15,-5-4-31 16,-3 0-1-16,-7-4 8 16,1-4-28-16,-12 0 39 15,3 2-24-15,-5 4-15 0,0 0 49 16,-2 10-38-16,-5-2-3 16,-4 5-9-16,-4 4 16 15,-8-1-22 1,1 3 6-16,-4 6 0 0,1 3-12 15,5-2 12-15,2 1-21 16,1 1-66-16,3 5-159 16,-35 7-302-16</inkml:trace>
  <inkml:trace contextRef="#ctx0" brushRef="#br0" timeOffset="12068.18">16104 4485 1132 0,'0'-1'212'0,"0"-2"-131"0,0-1 31 0,0-2-11 0,0 2 11 0,0 3-68 0,0-2 16 0,0 3-12 16,0-2-14-16,0 2 53 16,-2 0-13-16,4 0-17 15,-4 0 25-15,0 2-41 16,-3-2 4-16,0 3-17 16,1-3-14-16,-7 4 29 15,2 3-43-15,-7 0 2 16,-1 1 10-16,1 6-11 15,3-3 8-15,-5 7-9 16,5 4 9-16,-5 5-1 16,5-1-8-16,3-2-6 15,6-6 5-15,4-2 1 0,2-10-1 16,0-2-8-16,2-2 9 16,0-4 8-16,0 2-7 15,-2-2 5-15,2-2 32 16,5-4-20-16,-3 0-2 15,4-4-10-15,-3-2 9 16,-3-4 15-16,0 2-30 16,0-2 0-16,6-3 0 15,-3 6 0-15,1-2 0 16,4-1 0-16,1 4 0 16,-2 5 0-16,-2 2 0 0,-2 4-25 15,-1 3 24 1,3 6-10-16,0 3 10 0,2 5 0 15,4 4 1-15,4 7 3 16,-1 4-3-16,1 2-3 16,2-3 3-16,-1-2 0 15,-5-2-1-15,-1 0 0 16,-3 0-11-16,-7-2-4 16,-2 0 16-16,-2-2-11 15,-2-4 11-15,-2-1 9 16,-3-4-3-16,-2-3-6 15,0-2 1-15,0 5 27 0,-2-6-28 16,-4 1 0 0,2-2 9-16,-1 3-8 0,3-3 14 15,3-2-6 1,4-1-8-16,4-1 63 0,0 0-64 16,2-1 0-16,0 1 0 15,6 0-14-15,3 1 2 16,5 2-1-16,3 1 26 15,8 4 8-15,2-6-21 16,0 2 0-16,2 0 1 16,1-3 0-16,1 4 17 15,-6-3-18-15,2-2 0 16,-2 0 11-16,-8 0-11 16,1 0 1-16,-11-2 20 15,-5 2 11-15,-4-2 31 0,0 2-8 16,-2 0-22-16,2 0 81 15,-2 0-64-15,2 0-10 16,-2 0-8-16,2 0-23 16,-2 0 15-16,2 0-24 15,0 0 0-15,2 0-2 16,-2 0 2-16,0 0-10 16,2 0 10-16,-2 0-11 15,0 0 10-15,-2 0-89 16,2 0-191-16,-29 2-256 15</inkml:trace>
  <inkml:trace contextRef="#ctx0" brushRef="#br0" timeOffset="14315.25">6840 7708 1720 0,'-3'-2'660'0,"3"0"-519"0,-2 0-49 0,2 2 26 0,0 0-92 0,0 2-16 0,0 0 8 16,2 4-17-16,3 10 29 16,1 12-22-16,6 10-2 15,-3 6 36-15,-1-4-42 16,-3 3-7-16,0-7 7 16,-5-4 0-16,0-4 0 15,-8-6-67-15,2-2-179 0,-1-6-78 16,-15-8-133-16</inkml:trace>
  <inkml:trace contextRef="#ctx0" brushRef="#br0" timeOffset="14653.27">7035 7736 1753 0,'-6'16'242'0,"-3"-2"-151"16,-4 14-62-16,-5 2 4 16,-2-2 57-16,-2-2-74 15,-1-1-5-15,5-7-1 16,1-7-8-16,10-4 31 16,2-7-15-16,7 0-12 15,4-3 58-15,-2 2-41 16,9 1 13-16,3 1-11 15,10 6-25-15,8 7 42 16,6 0-42-16,2 5 0 16,1 2 7-16,-3-6-7 15,-5-2-6-15,-4-1-4 16,-2-6-163-16,-6 0-136 0,6-8-692 16</inkml:trace>
  <inkml:trace contextRef="#ctx0" brushRef="#br0" timeOffset="15240.74">7432 7895 2107 0,'0'1'346'0,"2"-1"-280"16,3 4-58-16,0 4 14 15,6 5-22-15,1 5 61 16,5 6-61-16,-1 2-5 16,-3-2 5-16,-3-6 1 15,-2-6 7-15,-2-2-8 16,-6-6 1-16,0-4 29 15,0 0-19-15,0-2-2 16,0-2 24-16,-2-8-33 16,-2-6-8-16,1-8-40 15,3-6-72-15,7 0 71 0,2 1-23 16,4 8 24 0,3 9 47-16,-1 3-16 0,1 13 7 15,4 8 4 1,-2 8 6-16,6 7-6 0,-3 0 6 15,-2 4-28-15,-5-7 27 16,-7-4 1-16,-3-8 0 16,-2-4-1-16,-4-4 10 15,2 0 51-15,-2-4-27 16,2-4 54-16,-2-6-45 16,-3-10-42-16,5-7 0 15,0 1-60-15,7 1-37 16,6 2 95-16,5 7-40 15,0 8 17-15,4 10 19 16,2 7-2-16,3 8 7 16,4 7-5-16,3 2-121 0,-5 2-44 15,37 23-302-15</inkml:trace>
  <inkml:trace contextRef="#ctx0" brushRef="#br0" timeOffset="16351.93">8154 7885 1836 0,'9'-7'262'0,"2"3"-184"0,5-3-9 0,6-8-1 0,-4 3 34 0,-2-4-72 0,-1-2-24 16,-3 4 60-16,-4 0-54 15,-6 4 13-15,-4-2 5 16,-4 4 39-16,-4 2-3 16,-1 0-66-16,-1 4 12 15,-2 8-36-15,-6 4 21 16,-2 10-16-16,-1 10 1 15,10 0-33-15,6 3 18 16,12-6-42-16,6-4-41 0,9-9 82 16,2-5-20-16,7-6 28 15,-2-6 5-15,2-2-30 16,2-8-69-16,-2-5-49 16,-2 0 11-16,-3-10 22 15,-2 2 61-15,1-4 75 16,-7 0 19-16,-1 2 46 15,-11 6 8-15,-2 6 77 16,-6 8-43-16,-3 6 52 16,-3 6-114-16,-2 4-36 15,-1 10-9-15,-5 4-7 16,7 4-6-16,4-2 13 16,10-4 0-16,1 0 4 15,7-8-4-15,3-4 0 16,-4-2 27-16,6-6-25 15,2-6 46-15,-2-3-39 0,5-6-9 16,-2-3 33-16,-6-6-32 16,3 2-1-16,-10 0 0 15,-2 6 14-15,-1 10-26 16,-6 4 12-16,3 8-102 16,-2 4 24-16,2 12 58 15,5 4 20-15,-1 4-1 16,8-2-35-16,5-6 34 15,-1-8-32-15,4-2 28 16,-5-7 6-16,2-8 1 16,-4-3 11-16,-1-6 7 0,0-4-18 15,-1-4 46 1,-2-2-47-16,0 0 1 0,-2 0 0 16,-1 4-1-16,8 4-8 15,-5 4-1-15,4 8-9 16,7 8 6-16,-2 6 12 15,6 2-9-15,-1 4 9 16,6-2 1-16,-5-4 7 16,8-2 22-16,-6-4-12 15,-2-6 94-15,1-2-52 16,-3-6-13-16,1-4 7 16,-8 0-2-16,3-4 1 15,-9 0-1-15,-3 4-38 0,-6 0 53 16,-4 4-46-16,0 2-9 15,-5 0 54-15,5 4-28 16,-4 0 4 0,8 2-42-16,0 0 25 0,8 0-52 15,-6 0 17-15,7 4 2 16,1 4 8-16,2 0 9 16,3 6-3-16,-8-6 21 15,-2 0-26-15,-8 4 71 16,-4 2-72-16,-3 6 11 15,-13 10 19-15,-8 0-30 16,-5 6-105-16,-6 3-401 16,-65 48-718-16</inkml:trace>
  <inkml:trace contextRef="#ctx0" brushRef="#br0" timeOffset="17701.41">11891 11622 1815 0,'-3'-2'675'0,"3"2"-480"0,-2-6-15 0,2 4-46 0,0 0-62 0,2 0 3 0,1 2-23 16,1-2-29-16,-2 0 68 16,0 2-90-16,4 2-1 15,4 4 19-15,5 10-8 16,8 10 25-16,0 14-36 16,3 13 9-16,-4 3 3 15,-6 6-12-15,-5 0-12 16,-4 0 12-16,-7 0-34 0,-3-5-44 15,-1-5-110 1,-16 64-498-16</inkml:trace>
  <inkml:trace contextRef="#ctx0" brushRef="#br0" timeOffset="19217.32">12176 16226 1528 0,'-5'0'357'0,"3"0"-102"0,-2 0-30 0,2 0-96 0,-1 0-41 0,1 0-28 0,2-4-27 15,2 4 23-15,-2 0-50 16,0 0 1-16,0 0 55 16,0 0-50-16,0 0 13 15,0 0 14-15,0 0-6 16,0 0 27-16,-2 4-60 15,4-8 12-15,-2 4 27 16,-8 18-37-16,0 4-2 16,2 14 13-16,-3 9-5 15,3 5 14-15,-2 2-22 16,6-8 0-16,2-4-3 16,8-8 3-16,5 0-9 15,5-10 8-15,1 0 1 16,6-8-1-16,2-10-14 15,2-8 15-15,4-14-2 16,0-4 2-16,-3-6-16 16,1-12 16-16,-2-8 0 15,0-6 28-15,-2-4-28 0,-1-5 0 16,-6 1 75-16,-10 4-38 16,-10 4-7-16,-14 10-3 15,-9 4-19-15,-6 12 50 16,-6 12-58-16,-5 10 1 15,0 12-30-15,1 10 19 16,8 2-118-16,14-4-251 16,13 4-981-16</inkml:trace>
  <inkml:trace contextRef="#ctx0" brushRef="#br0" timeOffset="24483.66">11786 8401 738 0,'2'0'240'0,"1"-1"-54"0,1 1-69 0,-2 0-6 0,0 0 2 0,-2 1 5 15,0 4-22-15,0-1 50 16,-2-2-82-16,2 0-19 16,0-2 68-16,-2 0-52 15,4 0-7-15,-2 2-39 16,2 0-4-16,3 6 38 15,1 6-25-15,1 6-16 16,2 6 26-16,-2 0-14 16,-1 4-20-16,-3-4 0 15,-1 4 9-15,-2-4 0 16,0 0-8-16,-2-1 7 0,2-5-13 16,-3-8 5-16,3-2 0 15,3-9-1 1,1-1-47-16,3-1 37 0,-3-3 5 15,5-2 6-15,3-2 6 16,1-5-6-16,3 2 3 16,-1-4-10-16,1 5 14 15,-3 0 1-15,-2 5-8 16,-2 2-17-16,-4 2 17 16,-1 1 0-16,-4 4-2 15,2-1 1-15,0 5 1 16,-2-1-17-16,0 0 17 0,2 4-25 15,-2-1-5-15,0-2-26 16,2-1-37-16,1 0-16 16,-1-3-64-16,14-4-128 15</inkml:trace>
  <inkml:trace contextRef="#ctx0" brushRef="#br0" timeOffset="26101.29">11822 6611 847 0,'-2'-4'324'0,"-3"-2"-293"0,-4-8-31 0,-2 6-31 0,-2-4-47 0,-36-10-670 16</inkml:trace>
  <inkml:trace contextRef="#ctx0" brushRef="#br0" timeOffset="26966.35">11652 6461 805 0,'-2'-4'306'0,"0"1"-48"16,-3-6-53-16,-3 3-37 15,3-1-70-15,0 2 34 16,3 3-56 0,0 2 28-16,2 0-40 0,0 0-35 15,4 0-10-15,1 2-19 16,8 3 0-16,3 4 72 16,10 0-25-16,5 6 2 15,10-3 19-15,6-6-34 16,11-2 35-16,4-4-45 15,12-4-24-15,6-7 64 0,9 0-50 16,4-5-7 0,7-2-7-16,-1 1 12 0,-1-1 20 15,-2 3-32-15,0 1 0 16,-12 1 3-16,-6 5-3 16,-14 2-1-16,-10-2 0 15,-9 4 2-15,-7 2 3 16,-9 0-4-16,-2 4 0 15,-8-4-3-15,2 2 3 16,-4 0-1-16,-1 0 1 16,7 0 0-16,-4 0 3 15,8-2-3-15,0 0 0 16,-5-2-5-16,3 2 5 16,-10-2 0-16,-1 2-1 0,-1 2 10 15,-7-2-9 1,-1 4 0-16,-5-2-3 0,0 0 3 15,-2 2 0-15,-1-2 6 16,1 0 6-16,-2 0-1 16,4 0 29-16,-4 0-40 15,-5-4-18-15,-1 0 8 16,-3-3-2-16,2-4-3 16,-4 1 13-16,-2-2 2 15,5 0-6-15,-9-2 6 16,4 0 0-16,-1 0 6 15,0 2-6-15,0-2 1 16,5 4-10-16,-1 0 27 16,6 2 3-16,-1-2-21 15,6 6 2-15,1 2 29 0,2 2-22 16,0 0-9 0,2 0-6-16,3 0-26 0,4 0 16 15,-1 4-14 1,6 6 30-16,10 6 9 0,1 4-3 15,6 4-5-15,2-2-1 16,-2 2 6-16,-2 0 0 16,-2-2-6-16,-11 0-20 15,-3-2 20-15,-6 1 0 16,-7-2 0-16,-4-2-11 16,-5 2 22-16,0-1 22 15,-2-4-33-15,-2 1 0 16,-1-3 9-16,1-2-1 0,2 0-8 15,-3 0-6-15,3 0-137 16,5 4-157-16,0 18-393 16</inkml:trace>
  <inkml:trace contextRef="#ctx0" brushRef="#br0" timeOffset="28249.95">15358 8242 2058 0,'0'0'291'0,"2"0"-218"0,-2 0-17 0,2-3 19 0,3-1 27 0,1 2-59 0,3-2-31 15,5 0 8-15,3 0-19 16,3 0-1-16,3 2-7 15,-4 2 7-15,6 2-9 16,2 1 9-16,8-3-11 16,17 0-17-16,19-3-121 15,22-3-79-15,217-10-257 16</inkml:trace>
  <inkml:trace contextRef="#ctx0" brushRef="#br0" timeOffset="29466.05">21413 8201 982 0,'0'0'358'0,"0"0"-226"0,-2 0-75 0,2 2 99 0,2-2-16 0,-2 0-50 0,0-2 45 0,2 2 27 0,-2 0-26 15,0 0 8-15,-2 0-67 16,2 0 50-16,0 0-68 16,0 0-25-16,0 0 13 15,0 0-38-15,14-2-9 16,-12 2 10-16,5 2 1 16,-1-2 34-16,1 2-45 15,0-2 0-15,0 0 29 16,-1-2-7-16,1 2-4 15,0-2-4-15,-1 0 1 0,1 2 24 16,-3-2-39-16,3 2 0 16,-3 0 3-16,1 0-3 15,-3 2 0-15,3-2-1 16,-1 0 2-16,3-2 8 16,7 2-9-16,1-2-3 15,5 0 3-15,5-2 0 16,1 2 1-16,0 0-2 15,1 2 2-15,-4-2 5 16,2 4-6-16,-10-2-15 0,5 0 15 16,-3 2 0-1,4-2-1-15,-3 2 1 0,1-2 0 16,-3 4 2-16,-5-4-2 16,-4 2-6-16,0-2 6 15,-5 0 0-15,-2 0 0 16,0 0-1-16,0 0 1 15,-2 0 6-15,2 2-6 16,0-2-17-16,0 0 16 16,0 0 1-16,-4 0-6 15,1 2-6-15,1-2-10 16,-3 0-8-16,-3 6 19 16,-11 2 1-16,-10 6-2 0,-13 4-27 15,-4-4 4 1,-3 4-8-16,-3-4-32 15,6-3 24-15,1 0-107 0,5 0-62 16,11-1-106-16,-17 8-804 16</inkml:trace>
  <inkml:trace contextRef="#ctx0" brushRef="#br0" timeOffset="30334.04">17392 7945 1930 0,'0'0'290'0,"0"-2"-164"0,0 2-110 0,0 0-15 0,2-3 0 0,3 6-1 0,-3-3-33 16,2 2-31-16,5 0-59 15,13 0 36-15,101 3-165 16</inkml:trace>
  <inkml:trace contextRef="#ctx0" brushRef="#br0" timeOffset="30583.35">21777 7612 1928 0,'-5'0'0'0,"1"3"-162"15,-14 20-310-15</inkml:trace>
  <inkml:trace contextRef="#ctx0" brushRef="#br0" timeOffset="34367.31">11801 11229 1305 0,'0'0'269'0,"0"0"-115"0,0 0-115 0,0 0-4 0,0 0 22 0,0 0-32 0,0 0 14 15,3-2-6-15,-3 2-31 16,2-2 20-16,2 0-22 16,1-8-72-16,4-2-88 15,22-42-323-15</inkml:trace>
  <inkml:trace contextRef="#ctx0" brushRef="#br0" timeOffset="34717.06">14480 8494 1832 0,'-3'-2'366'16,"3"2"-289"-16,-6-2-49 0,6 2-5 15,0 0-22-15,2 0-1 16,-2 0-20-16,0 2-32 15,0 2 4-15,-4 10-129 16,-5 12-47-16,-45 78-733 16</inkml:trace>
  <inkml:trace contextRef="#ctx0" brushRef="#br0" timeOffset="36333.58">13337 10044 1452 0,'0'0'339'0,"0"0"-205"0,0 0-71 0,2 0 12 0,-2 0-29 0,0 0 55 0,4 6-67 16,0 4 22-16,4 6 25 16,3 10-17-16,5 3 2 15,-1 4-66-15,3 3 12 16,4 0-4-16,-4-1-8 15,4-5 0-15,-9 0-1 16,3-6 10-16,-5 0 0 16,-4-6-9-16,-1-6 0 15,0-6 0-15,0-6 9 16,5-4 34-16,5-14 13 16,10-10-23-16,5-16 28 0,10-16-37 15,9-8-24 1,2-11 74-16,4-5-64 0,6-10 4 15,5-5 5-15,11-5-18 16,2 6 53-16,0 6-30 16,-4 14-5-16,-10 12 62 15,-8 11-63-15,-8 11 11 16,-12 14-7-16,-9 6-22 16,-5 6 40-16,-3 8-40 15,-6 0 0-15,-4 4 3 16,-4 2-3-16,-3 2-13 15,-2 2-4-15,-4 4-113 16,-2 16-345-16,-68 54-1485 16</inkml:trace>
  <inkml:trace contextRef="#ctx0" brushRef="#br0" timeOffset="45667.73">11423 12466 1148 0,'-2'0'247'0,"2"0"-109"0,-2 0-99 0,4 0-3 0,-2 0-33 0,2 0 15 0,0 2-22 16,5-2 4-16,-1 4-35 16,1 3-53-16,11 11-143 15</inkml:trace>
  <inkml:trace contextRef="#ctx0" brushRef="#br0" timeOffset="46786.97">22204 10925 1270 0,'-2'0'639'0,"0"-3"-573"0,-2 2-66 0,4 1-76 0,2 0-65 0,2 0-14 16,-2 4-80-16,1-3-17 0,-1 8 75 16,-2-5-557-1</inkml:trace>
  <inkml:trace contextRef="#ctx0" brushRef="#br0" timeOffset="46948.27">22142 10957 1146 0,'-2'0'0'0,"-5"7"-628"0</inkml:trace>
  <inkml:trace contextRef="#ctx0" brushRef="#br0" timeOffset="49551.62">26534 11658 1785 0,'-3'-2'570'0,"1"2"-406"0,0 0-58 0,-1 0-44 0,3 2-47 0,-4 11 21 0,-7 10-36 0,-9 16 6 16,-7 8 33-16,-6 12-39 15,-7-3 1-15,-3-6-2 16,3-6 9-16,0-5 13 16,1-14-21-16,2-5 0 15,4-11 9-15,9-8 0 16,1-5-8-16,9-14 32 16,8-8-31-16,4-4 67 15,4-8-69-15,7 6 18 16,5 6 52-16,3 4-62 15,5 8-8-15,10 12-1 0,11 14 1 16,11 18 26-16,14 16-26 16,7 12 0-16,4 8 13 15,3 1-13-15,-4-5-1 16,-3-4-38-16,-6-10-67 16,-11-14 5-16,-6-14-134 15,-3-14-53-15,45-32-300 16</inkml:trace>
  <inkml:trace contextRef="#ctx0" brushRef="#br0" timeOffset="50850.68">17695 10247 1339 0,'0'-3'324'0,"2"2"-171"0,-2-6-71 0,0 4 61 16,3 1-50-16,-3-4-21 0,2 2 1 0,4 0-11 16,-1-2 40-16,-1 2-26 15,2 1-46-15,-3 3 69 16,2 0-81-16,3 7-3 15,1 3 29-15,7 5-14 16,3 14 24-16,0 5-54 16,1 6 7-16,-3-2 34 0,-1 2-41 15,2-8-6-15,-7-4 6 16,-2-12 0-16,0-8 16 16,0-4-16-16,-6-2 0 15,-1-4 29-15,4-2-20 16,5-12 18-16,11-14 24 15,10-16-17-15,7-22 41 16,17-16-75-16,7-15 1 16,55-73 29-16,29-22-30 15,22 3 0-15,-109 134-2 16,-6 10 4-16,-2 8-4 16,52-41 2-16,-13 18-3 15,-10 16-13-15,-17 16 16 16,-13 10-16-16,-22 10 15 15,-11 6-7-15,-13 4-12 0,-3 2-28 16,-4 6-127-16,-1 6-118 16,-52 50-563-16</inkml:trace>
  <inkml:trace contextRef="#ctx0" brushRef="#br0" timeOffset="56300.63">26192 17106 1430 0,'-6'0'363'0,"-1"-4"-150"0,-8 4-44 0,3-4-80 0,4 3-20 0,1-3-11 0,0 4-35 0,5 0 74 0,-3 0-68 16,3 0-10-1,0 4 9-15,-7 5-28 0,1 14-1 16,-6 13 0-16,-3 12 1 16,3 2 43-16,3-2-25 15,1-8-16-15,10-8 28 16,6-14-30 0,2 0 0-16,9-10 1 0,10-2 1 0,9-12 70 15,9-6-72 1,3-12 1-16,2-12 25 15,-8-2-2-15,-1-8 17 16,-8-2 19-16,-11 8-30 16,-6 8 63-16,-14 14-78 0,-4 9-15 15,-14 9 24-15,-6 0-24 16,-14 9-12-16,-7 5-41 16,1 4-91-16,5 4 23 15,14-4-103-15,10-4-227 16,28-10-463-16</inkml:trace>
  <inkml:trace contextRef="#ctx0" brushRef="#br0" timeOffset="56705.08">26767 16960 1942 0,'-8'0'336'0,"-3"4"-84"0,-7 0-135 0,-1 10-103 0,0 12 5 0,5 14-7 0,-1 10-12 15,9 7-18-15,8-7 11 16,11-10-7-16,9-14 1 15,7-8-2-15,5-12 15 16,-1-8 18-16,2-10-11 0,-3-10-7 16,-3-10 48-1,-5-8 11-15,-1 0 32 16,-8-1 4-16,-9 1-29 16,-10 4 60-16,-7 0-102 0,-13 6-24 15,-3 2-1-15,-7 10 0 16,-3 0 1-16,1 14-103 15,0 4-128-15,5 6-249 16,-36 34-780-16</inkml:trace>
  <inkml:trace contextRef="#ctx0" brushRef="#br0" timeOffset="57834.61">25294 14819 1710 0,'-2'0'339'0,"2"0"-122"0,-4 0-52 0,4 1-111 0,0 4-10 0,0 7-44 16,4 6 0-16,3 14 34 15,2 4-20-15,2 4 1 16,3 4-6-16,1-4 1 16,3-4 32-16,-2-10-27 0,-5-3 6 15,2-14 36 1,-8 1-40-16,1-6-7 0,-2-4-8 15,2 4 8 1,0-4 38-16,5-4-46 0,5-1 5 16,8-13 44-16,8-13-15 15,12-21-15-15,16-12-1 16,11-24-8-16,23-11 30 16,73-65-42-16,25-2-8 15,1 21-7-15,-139 109 12 16,-5 6 2-16,-9 2-7 15,36-20 8-15,-21 14 12 16,-21 12-12-16,-14 8-1 16,-11 10 1-16,-7 2 1 0,-2 2 8 15,0 0-9-15,0 0 11 16,0 0 5 0,2 0-16-16,-2 0-1 0,0 0 0 15,0 0 1-15,-2 2-23 16,2-2-38-16,0 2-104 15,-4 8-119-15,-46 48-344 16</inkml:trace>
  <inkml:trace contextRef="#ctx0" brushRef="#br0" timeOffset="59101.89">16416 11219 1692 0,'-2'-2'233'0,"0"2"-148"0,-1-4-76 0,6 4 11 0,-1 4-40 0,2 2 16 0,2 2-35 0,6 10-26 16,30 51-298-16</inkml:trace>
  <inkml:trace contextRef="#ctx0" brushRef="#br0" timeOffset="59951.71">25429 14851 2200 0,'0'0'464'0,"0"-4"-299"0,2 0-105 0,2-2-60 0,5-2-84 0,-1 8-150 0,2 22-253 16</inkml:trace>
  <inkml:trace contextRef="#ctx0" brushRef="#br0" timeOffset="62153.1">14386 13886 579 0,'-17'-26'795'0,"1"2"-609"0,-16-22-186 0,3 2-161 0,-51-33-535 0</inkml:trace>
  <inkml:trace contextRef="#ctx0" brushRef="#br0" timeOffset="65024.75">18192 14427 1186 0,'0'0'323'16,"0"0"-76"-16,-2-1-124 0,2-2-28 0,0 3 11 0,0-1-74 0,2-2 65 0,-2 3-50 0,0 0-20 16,0 0 34-1,2-1-11-15,-2 1-13 0,0-3 25 16,0 2-29 0,0 1 67-16,2 0-74 0,-2 0-5 15,0-5 21-15,0 5-26 16,0 0 10-16,0 0-26 15,0 0 12-15,0 5 6 16,0-5-18-16,0 0-11 16,7 1 11-16,-1 6 1 15,4 7 20-15,1-2-21 16,7 6 0-16,-7 4 12 0,2 2-12 16,5 2-6-1,-5 6 6-15,1 2 0 0,1 0 13 16,-3 0-13-16,-4-6 0 15,3 2 18-15,-1-8-18 16,-2-2-13-16,-1-3 13 16,-3-8 0-16,0 4 11 15,2-8-11-15,-4-1 0 16,2 1 1-16,-2-5-1 16,5 4-5-16,-5-4 5 15,0 0 12-15,2 0 29 16,1-4-41-16,4-2 6 15,4-6 82-15,10-6-87 16,8-14 14-16,9-13 6 16,13-11 3-16,18-18 6 0,14-13-30 15,13-8 0 1,8-2 15-16,4 5-15 0,-2 8-6 16,-10 8 6-16,-9 14 0 15,-18 13 10-15,-17 13-10 16,-17 10 0-16,-16 14 0 15,-11 6 0-15,-10 2-5 16,3 4 4-16,-3 0 2 16,0 0-7-16,0 0 6 15,0 0-47-15,0 0 40 16,0 8-103-16,-3-2-152 16,-1 10-101-16,-27 30-451 15</inkml:trace>
  <inkml:trace contextRef="#ctx0" brushRef="#br0" timeOffset="66785.78">18198 14436 1682 0,'0'0'190'0,"5"4"-47"0,3 4-1 0,6 8-32 0,9-3-14 0,1 0 3 0,9-1-14 16,10-2 11-16,5 0-43 15,17 6 50-15,9 8-55 16,17 6-10-16,9 6-1 16,8 8-20-16,9 6-8 15,70 35-9-15,14 1 12 16,-5-20 36-16,-140-44-48 16,-9-4-26-16,-9-2-5 15,35 18-194-15,28 22-484 16</inkml:trace>
  <inkml:trace contextRef="#ctx0" brushRef="#br0" timeOffset="70212.5">18515 15186 1211 0,'-3'0'351'0,"1"1"-168"0,0-1-98 0,2 0-44 0,2-1 31 0,0 1-38 0,3-4 82 16,-3 4-73-16,2-9 1 15,6 1 20-15,1-3-1 16,5-7-7-16,1-5 7 16,8-3-18-16,4-10 64 0,4-6-76 15,14-4 0-15,2-18 21 16,9-2-16-16,8-9-20 16,3-3-6-16,8-4-2 15,2-4 44-15,0-3-54 16,3-2 0-16,0-2 8 15,3-5-8-15,2 0 1 16,-2 1-1-16,-5-1 2 16,-8 0 11-16,-1 2-13 15,-5 1 0-15,-6 7 5 16,1 8-5-16,-1 1 2 0,-2 3-2 16,0 8 6-1,-5-2 15-15,-4 2-21 16,1 0-6-16,-8 6 6 15,-5 3 0-15,-1 9-1 0,0 2 1 16,-7 6 0-16,2 6-6 16,-3 2 6-16,4 2 0 15,-8-1-1-15,1 6 2 16,-5 3-2-16,-5 3 1 16,-1 2 0-16,-5 5 6 15,2-3-6-15,1 3-3 16,-4-2-5-16,3 2 16 15,-1 2-8-15,0-2 0 16,3 0 0-16,1-6 1 0,1 0-1 16,1-2 0-16,-5 2 0 15,5 2 0-15,-7 4 4 16,0-2-4-16,0 2 0 16,-2-2 3-16,3-2-3 15,-1-2-4-15,1-1 3 16,-4 3 2-16,1 5 5 15,-5 7-6-15,2 2 0 16,-4 4-7-16,0 1 7 16,0-1-14-16,0 0 14 15,-4 3-13-15,-1-2 12 16,3 2-43-16,-2-1 44 16,-5 2 24-16,0 8-24 0,-11 2 0 15,-2 8-1 1,-12 10 2-16,-3 6 13 15,-13 10-14-15,-3 14 0 0,-12 10-37 16,-8 8 37-16,2 5-35 16,-5-1 26-16,0 6 9 15,0 3 11 1,-7 2-11-16,2 10 0 0,-52 57-11 16,94-105 11-16,-39 53-11 15,-36 54 10-15,81-106 2 16,-32 50 2-16,-1-5-3 15,5-5 0-15,-1-11 8 16,2-11-8-16,-2-8-5 16,4-4-4-16,-3-4 18 15,5 0 3-15,3-4-12 0,2 3 0 16,0-7 11-16,3 0-11 16,4 0-5-16,4-2 4 15,2-6 2-15,6-4 17 16,1-5-18-16,5-6 0 15,6 0 33-15,-3-1-24 16,6-2-6-16,-1 0-3 16,5 2 7-16,1-4 1 15,6 0-8-15,-5 0 0 16,7-2-5-16,-2-4 5 16,6-2-9-16,0-2 9 15,3 4 0-15,0 2 21 16,-3 0-21-16,2-2 0 15,-2-4 6-15,0-1-6 0,0-3 0 16,0-6-1 0,0-4 7-16,0 0-3 0,2 0-3 15,-2 0-6-15,4 0-9 16,-4 0 15 0,0 4 0-16,3 10-2 0,-1 0 13 15,0 4 2-15,0 4-13 16,-2 0 0-16,-2-4-4 15,2-10 11-15,-2 2-7 16,0-2 0-16,-1 0 0 16,-1 6 9-16,0 2-9 15,-2 6 0-15,0 4 6 16,2 4-6-16,-1-6-1 16,1-6 1-16,2-6 0 15,0-8 9-15,0-4-9 0,2 0 0 16,0 0 8-16,0 0-8 15,2 0 0-15,0 0 0 16,0 0 1-16,0-4-6 16,-2 4 5-16,0 0 0 15,2 0-7-15,-2 0 7 16,-2 0-8-16,2 0 8 16,0 0 0-16,2-4-2 15,0 0 2-15,9-6 0 16,10-18 23-16,6-6-14 15,4-14-8-15,6-10-1 16,1-2 11-16,5-11-8 16,3-5-3-16,2-14-32 15,4-12 31-15,37-77-18 0,19-47-3 16,19-21 5-16,-38 101 17 16,-4 21-3-16,-41 73 3 15,-2-6-3-15,-1 6 3 16,38-46 1-16,-9 4-1 15,-7 15 0-15,-8 9 1 16,-2 4 19-16,-3 4-20 16,-6 4 0-16,-1-5 0 15,-6 3 1-15,1-2-1 16,-5 2 0-16,3 0 2 16,2 2 7-16,-2 3-9 15,-3 5 0-15,1 4 10 0,-5 4-10 16,0-4 8-16,4 0-8 15,3-4 0-15,1-5 3 16,6 0-3-16,-1 1 0 16,0 1 5-16,1 3-4 15,-5 8 0-15,-5 2-1 16,-4 10 9-16,-12 6 12 16,-3 8-21-16,-7 9 0 15,-7 6 8-15,2 1 7 16,-4 0 1-16,2 0-16 0,0 0 9 15,-2 0-7-15,2 0-2 16,0 0-11-16,-3 0 11 16,3 0 0-16,3 0 7 15,-3 0-7-15,0 0 0 16,0 0 0-16,0 0 0 16,0 0-11-16,0 0 5 15,0 0 3-15,0 0 3 16,0 0-24-16,-9 8-41 15,2 3 55-15,-4 10-131 16,-9 11-313-16,-79 74-97 16</inkml:trace>
  <inkml:trace contextRef="#ctx0" brushRef="#br0" timeOffset="72038.95">17619 12182 849 0,'-4'-4'744'0,"1"2"-512"0,-5-2-70 0,3-2-43 0,5 0-65 0,-3 0 16 0,3 2-55 15,0 0 5-15,3-1 22 16,-3 4-18-16,0 1 48 16,0 0-17-16,0 0-25 15,5-3 53-15,3 6-62 16,5 3-2-16,8-1 7 15,8 6-16-15,9 5 13 16,9 4-23-16,8 2 0 16,12 4 17-16,6 4-17 15,6 6 0-15,5 6 0 16,12 16 12-16,76 63 50 16,50 51 19-16,30 24-68 15,-87-65 40-15,2-13-53 16,-2-11 0-16,-11-15 0 15,-5-4 6-15,-13-8 8 0,-11 4-14 16,-69-44 0-16,-1 1-5 16,-4 3 5-16,49 36 0 15,-1 0 0-15,-8-2 1 16,0-3 8-16,-4-3-9 16,0 0-5-16,-2-2 5 15,-6-6 1-15,0-8 1 16,-10-6-2-16,-5-1 6 15,-8-9 7-15,-2 0-13 16,-8-4 0-16,-1 0 18 16,-7-6-16-16,-7-4 4 15,0-2-12-15,-6-6 21 16,-5-4-11-16,0-2-4 16,-2-2 0-16,5 2 12 15,-4-6-2-15,4 2-9 0,-10 1-2 16,0-4 13-16,-2 4 3 15,0-1-15-15,1-3-3 16,-4 4 3-16,1-5 1 16,5 2 6-16,-8 2-7 15,3-4 1-15,-1-3 13 16,-2 2-14-16,-4 1 0 16,5-4 3-16,-7 0-2 15,2 0-1-15,-2 0 3 16,0 0 11-16,0 0 41 0,0 0-55 15,-2-4 1-15,-1 1 31 16,-3-6-13-16,-8-9-8 16,-1-14-11-16,-12-7 7 15,-4-3-10-15,-11-10 3 16,-5-4-27-16,-11-12 18 16,-9-6-9-16,-4-9 9 15,-14-3 0-15,-8-4 9 16,-5 6-33-16,-10 2 33 15,0 9-21-15,-11 1 20 16,-66-40-29-16,-18 0-25 16,-5-1 35-16,71 29 20 15,4-8-6-15,-12-8 6 0,7 3-16 16,1 15 15-16,13 18 1 16,64 42-1-16,-1 6-8 15,3 6 9-15,-57-14-5 16,3 6 5-16,10 4-3 15,9 0 3-15,12-4 1 16,14-4 11-16,12-2-12 16,7-5 0-16,8 0 0 15,7-4 0-15,4-1 0 16,7 2 11-16,0 6-10 16,6 2 11-16,5 8-12 15,-5 6 0-15,5 0 2 16,0 6-2-16,-5-2-16 0,3-2 16 15,2 2 7-15,0-4 5 16,0-2-12-16,-1-6 0 16,4 0 5-16,-1-7-5 15,-3 1 0-15,6 1 0 16,-1 1 0-16,1 5 12 16,1 5-12-16,0 0 0 15,3 2 8-15,-4 0-8 16,4-2-9-16,-3-4 9 15,1 2 0-15,0-2 12 16,-4-2-12-16,2 0 0 16,-1-2-3-16,-4 4 3 0,2 0-7 15,2 6 5 1,5 2 4-16,0 4-8 16,2 2-65-16,4 6-185 15,7 10-22-15,70 56-263 0</inkml:trace>
  <inkml:trace contextRef="#ctx0" brushRef="#br0" timeOffset="73004.95">21072 14843 298 0,'-2'-2'1486'0,"0"-2"-1115"16,-2-3-82-16,2 6-118 0,4-3-72 0,2-1-78 0,10 0 0 0,5-3 27 15,17 8-48-15,11 5 0 16,11 12 10-16,7 5-10 16,-1 6 0-16,5 2 0 15,-2-4 6-15,-9-6 0 16,-5-8-6-16,-6-10 0 15,-6-4 4-15,-6-16 7 0,-6-4-11 16,-6-10 33-16,-2-8-6 16,-7-3 84-16,-7-3-79 15,-7-4-23-15,-5 2 45 16,-6-6-30-16,-2 4-15 16,-8 4-9-16,6 5 12 15,-3 9 18-15,7 9-30 16,5 10-8-16,1 4 8 15,5 6 0-15,-2 3-12 16,2 3-9-16,2-3-43 0,-2 1 52 16,0-1-77-1,2 3-59-15,-2 1-62 0,0 2-158 16,0 24-89-16</inkml:trace>
  <inkml:trace contextRef="#ctx0" brushRef="#br0" timeOffset="74168.64">17392 12110 1386 0,'0'1'210'0,"7"10"-123"0,3 8-41 0,6 22 22 0,9 17-4 0,-1 18-29 15,1 16 4-15,-3 8-32 16,1-5 38-16,-6-17 18 15,1-24-63-15,-3-24 0 16,-5-17 0-16,-2-10 0 16,-5-6 73-16,3-10-25 15,3-9-31-15,-2-10 34 16,0-6-51-16,-3-2 12 16,-4-4 12-16,-2-1-12 15,-2-2 25-15,-1-4-37 16,-2-3 0-16,2-8 0 0,5 4 0 15,3 2 0-15,6 12-1 16,6 8 2-16,-1 10 40 16,-3 9-41-16,2 7 6 15,-1 6 4-15,1 3-1 16,3-2-6-16,1 1 22 16,3-3-24-16,9 1 41 15,3 1-42-15,3-3 8 16,-2 2 29-16,5-6-36 15,5 0 7-15,-3-2 20 16,2-2-22-16,-6 0 48 16,-2-2-39-16,-13 4-13 15,0-2 64-15,-11 4-49 0,-2 4-16 16,-4 4-2-16,-4 2-28 16,2 6-52-16,0 6-163 15,3 64-134-15</inkml:trace>
  <inkml:trace contextRef="#ctx0" brushRef="#br0" timeOffset="82807.14">24072 10463 922 0,'4'8'128'0,"-2"2"-128"0,7 6-35 0,11 18-173 0</inkml:trace>
  <inkml:trace contextRef="#ctx0" brushRef="#br0" timeOffset="83234.58">24511 10535 2088 0,'-11'4'355'15,"-1"0"-260"-15,-5 6-88 16,1 1 7-16,7 3-14 16,7 1-183-16,27 34-318 15</inkml:trace>
  <inkml:trace contextRef="#ctx0" brushRef="#br0" timeOffset="83404.69">24841 10674 2184 0,'-10'0'354'0,"4"2"-290"16,-7 0-64-16,3 6-6 16,26 38-358-16</inkml:trace>
  <inkml:trace contextRef="#ctx0" brushRef="#br0" timeOffset="85136.04">28352 8909 1612 0,'-2'-12'244'0,"4"0"-164"0,-2-10-14 0,4-4-15 0,3-4-36 0,1-2 64 16,4-8-68-16,3 0-10 15,6-5 85-15,-2 5-35 16,4 8-12-16,-1 4-17 16,7 4-7-16,0 4 24 15,0 4-39-15,3 8 0 16,-6 4 0-16,-8 8 0 15,-2 4-10-15,-10 14-10 16,-1 12 20-16,-5 18 39 16,-7 14-39-16,-7 10 1 15,-1 7 18-15,-1 1-19 16,-1-3 2-16,1-1-2 16,-2-2 1-16,4-4 41 15,1-6-42-15,2-8 0 0,-2 0 9 16,4-5-9-16,3-7 19 15,3-4-19-15,6-10 2 16,5-8-19-16,5-8 18 16,12-6-1-16,6-6 0 15,7-4-58-15,5 0-244 16,30-12-825-16</inkml:trace>
  <inkml:trace contextRef="#ctx0" brushRef="#br0" timeOffset="85620.6">28461 9906 1704 0,'0'-5'299'0,"0"5"-173"0,0 0-68 16,0 0-25-16,0 0-12 0,2 0-21 0,0 0 0 0,0-1 81 0,2-1-46 0,8-4 47 15,3-3-19-15,1-2 9 0,-3 0 27 16,1 4-66-16,-12 3-15 15,1 4 78-15,-6 0-90 16,1 0-6-16,0 1-7 16,0 2 7-16,2-1 17 15,2 2-17-15,-2-3 0 16,4-1-2-16,1 0 20 16,-3 0-18-16,2-1 21 15,1-3-12-15,2-1 35 16,-5 4-44-16,-2-3-19 0,-5 0-8 15,-4 2 7-15,-6-1-29 16,-10 2-35-16,-6 5-105 16,-2-1-105-16,-46 19-195 15</inkml:trace>
  <inkml:trace contextRef="#ctx0" brushRef="#br0" timeOffset="87429.64">28205 10449 1773 0,'0'6'318'16,"0"-6"-192"-16,2 4-98 0,0 4 4 0,7 2-17 0,3 4 6 0,5-2 22 0,7-4-4 0,8-2 23 15,5-4 14-15,8-2-10 16,2-6-18-16,4-2 5 15,1-8-46-15,-2-4 76 16,4-4-83-16,9-4 1 16,-1-4 26-16,9-8-3 15,1-4-24-15,-1-8 0 16,0-11 9-16,-7-11 20 16,1-4-29-16,-7-2 0 0,-4 0 27 15,-7 6 0 1,-12 3-4-16,-1 1 7 0,-7 0-20 15,-6 0 28 1,2-3-38-16,-7-1 0 0,3-2 0 16,-3-2 0-16,-1-4-10 15,1 2 9-15,-5 5 2 16,-4 7-19-16,-5 8 18 16,-4 4-15-16,-5 2 15 15,-4 4 0-15,-7-5-5 16,1 1 5-16,-6 0 0 15,3 2-10-15,3-4 10 16,-1 8-6-16,2 2 6 16,0 6 0-16,3 1-2 15,-3 5-4-15,-3 2 5 0,-6 2-37 16,-2 2 38 0,-8 0-22-16,-1 0 21 0,2 8 0 15,-1-3-5 1,3 4-7-16,8 2 13 0,6 2 10 15,2 3-10-15,3-1-6 16,3 6 5-16,0-1 2 16,-5 0-2-16,-1 3-9 15,-6 4 10-15,-9 1-17 16,-8 1 17-16,-3 4-9 16,0 0 8-16,2-1 2 15,4 3 1-15,1-1-2 16,4 2 0-16,-3-2 9 15,-1 2-9-15,1 0-11 16,1 2 11-16,2 2 1 16,-6 2 9-16,-2 4-10 15,-1 2 0-15,2 2-9 0,-3 2 9 16,4-2-1 0,3-2 0-16,5 2 2 0,0-2 7 15,5 2-8-15,-1 0 0 16,3 4-4-16,0 0 4 15,-3 2-8-15,2-3 8 16,0 3 0-16,-4 0 16 16,4-4-16-16,-1 2 0 15,4 0-6-15,0-2 6 16,2 4-8-16,-4 2 7 16,2 6 2-16,-5 4 11 15,8-4-12-15,-2 6 0 16,4-7-10-16,1 1 10 0,1 0 0 15,0 2 6 1,4 2-6-16,2-2 18 0,1 4-18 16,1-1 0-16,-2-8 6 15,3 3-6-15,2-1 0 16,-3 3-2-16,1 0 4 16,0 8 16-16,-2 2-18 15,4 2 0-15,0 2 3 16,4-8-3-16,3-2 0 15,0-2 0-15,1-5 1 0,1-1 26 16,-3-2-27 0,3 4 0-16,-5-2 41 0,1 8-41 15,-3 0 0-15,0 1-6 16,2 2 19-16,-2 0-11 16,4-5-2-16,1-4 0 15,1-2 9-15,3-4-9 16,0 2 0-16,0 0-1 15,0-1 11-15,0-2-4 16,-2 7-6-16,6 3 0 16,-4 2 11-16,2 2-11 15,6-7-9-15,2-2-9 16,1-10 18-16,9-2 40 16,2-2-40-16,3-6 2 15,-1 0 50-15,0-4-52 0,-2 2 0 16,-2 0-1-1,-2 6 12-15,0-2 21 0,-1-3-32 16,-1 1 0-16,4-5 8 16,4-3-2-16,-2 1-5 15,3-7-1 1,-1 0 18-16,1-3-2 0,-6-2-16 16,-1 0-6-16,0 1-21 15,-4-1 27-15,3-5-154 16,43-30-387-16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11T05:57:19.056"/>
    </inkml:context>
    <inkml:brush xml:id="br0">
      <inkml:brushProperty name="width" value="0.05292" units="cm"/>
      <inkml:brushProperty name="height" value="0.05292" units="cm"/>
      <inkml:brushProperty name="color" value="#FF0000"/>
    </inkml:brush>
  </inkml:definitions>
  <inkml:trace contextRef="#ctx0" brushRef="#br0">14845 15665 108 0,'0'0'132'0,"0"0"-83"16,0 0-36-16,0 0-5 16,0 0 21-16,0 0 27 0,-129 26 45 15,113-26 11 1,1 0 33-16,1 0 13 0,3 0-14 16,5 4 26-16,-1-4 12 15,2 0-21-15,3 0-2 16,0 0-30-16,2 0-25 15,0 0-34-15,0 0-38 16,0 0-16-16,0 0-16 16,0 0-11-16,0 0-40 15,-3 14-157-15,1-2-124 16,-2 2-431-16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05:04.806"/>
    </inkml:context>
    <inkml:brush xml:id="br0">
      <inkml:brushProperty name="width" value="0.05292" units="cm"/>
      <inkml:brushProperty name="height" value="0.05292" units="cm"/>
      <inkml:brushProperty name="color" value="#FF0000"/>
    </inkml:brush>
  </inkml:definitions>
  <inkml:trace contextRef="#ctx0" brushRef="#br0">12545 5893 1389 0,'-2'0'320'0,"2"2"-206"0,0-2-45 0,0 0-17 0,0-2-22 0,-2 2 39 0,4 0 35 0,-2 0-4 0,0 0-26 0,0 0-8 0,0 0-30 0,0 0-5 0,0 0 1 16,0 0-20-16,-11 6 10 16,9-6 16-16,2 0-5 15,0 2-11 1,0-2-20-16,0-2 8 0,2 4 1 15,-2-2-10-15,3 4-1 16,1 0 1-16,0-2 0 16,4 3 0-16,0-2 1 15,7 1 10-15,-1 2-12 16,4-4 8-16,4-2-7 16,1 3-1-16,4-6 2 15,2 3-1-15,-4-6 0 16,4 4 7-16,3 0-7 15,-5 0-1-15,2 0 1 0,-3-2-1 16,-1 2 1-16,4-2-1 16,0-4 1-16,-4 4 0 15,1 2 0-15,-4 0-1 16,3 0 1-16,-7 0-1 16,2 0 0-16,-4 2 0 15,1-2 0-15,-1 2 0 16,-3-4 0-16,5 2 1 15,-7 0-1-15,3 0-1 16,1 0 1-16,1 0 0 16,-3 2 0-16,3 0 0 15,-1 0 0-15,8 0 0 16,2 2 0-16,6-4 0 0,2 2 0 16,3-2 1-1,-3 0-1-15,5 2 0 0,-1-2 0 16,2 0 0-16,-1 0 0 15,-3 2 0-15,0-4 0 16,-1 4 1-16,3-2-1 16,2 0 0-16,1 0 1 15,-5 0 0-15,3 0-1 16,-1 2 0-16,-4 2-6 16,-2-2 6-16,-2 4 0 15,2-2 0-15,-5 4 0 16,3-4 0-16,0 0 0 15,0-2 0-15,5 0 1 16,1 0-1-16,2 0 1 16,0-2-1-16,1 2 0 0,-1 0 0 15,0 0 0-15,1 4 5 16,-3-2-5-16,1-2-1 16,-1 2 1-16,1 0 1 15,-3-2-1-15,6 0 0 16,-2 0 1-16,3-2 0 15,-2 2-1-15,0 2 1 16,0-2-1-16,-3 0 1 16,-3 0 0-16,3 2 0 15,-2-2-1-15,3-2 1 16,3 0-1-16,0 0 2 16,6-2-1-16,0 0-1 15,1 0 0-15,3 2 1 16,-5-2-1-16,-1 4 0 0,-3 0 0 15,-4 0 0-15,-5 0 0 16,-4 2 0-16,-3 0-1 16,-1 0 1-16,6-4 1 15,4 2-1-15,5-2 0 16,4 0 1-16,7 2 0 16,3 0 4-16,-4 2-5 15,0 0 0-15,-9 4 2 16,-3-4-1-16,-7 2 0 15,-6 0 0-15,-1-2-1 16,-2 0 1-16,4 0 0 0,1-2-1 16,-4 0 6-1,6 2-6-15,0-2 0 0,7 0 12 16,4 0-6-16,4 0 9 16,2 0-1-16,1 2-7 15,-3-2-6-15,-4 4 5 16,-1-4-6-16,-8 2 8 15,-6-2-7-15,-2 2 0 16,-11-2 7-16,0 2-8 16,-8-2 1-16,0 2 11 15,1-2 3-15,1 2 3 16,2 0 11-16,-1-2 2 16,-3 2-7-16,0 0-12 15,1-2-3-15,-1 2 0 16,0-2 0-16,1 4-3 0,-1-4-6 15,2 0 1 1,0 2 0-16,5 0 6 0,5-2-5 16,1 2 5-16,3-2-5 15,3 0 5-15,-4 0-5 16,3 0 5-16,-5 0-7 16,-1 0 1-16,-7 0-1 15,-3 0 1-15,-4 0 0 16,2 0 4-16,-4 0-5 15,2 2 0-15,0-2 0 16,-2 0 0-16,2 0-1 16,0 0-20-16,0 3-104 0,0-2-116 15,0 7-112-15,-23 16-263 16</inkml:trace>
  <inkml:trace contextRef="#ctx0" brushRef="#br0" timeOffset="23319.6">15535 11754 1055 0,'43'-3'195'15,"-5"0"-195"-15,43-2-9 0,-10 2-108 0,-7-2-46 0,73-4-143 0</inkml:trace>
  <inkml:trace contextRef="#ctx0" brushRef="#br0" timeOffset="28218.08">7348 13640 1216 0,'0'1'231'0,"-2"-1"-25"0,2-1-67 0,0 1-31 0,0 0-34 0,0-3-14 0,0 3-8 0,0-1-2 0,0 1-20 16,0 0 10-16,2 0-4 16,-2 0-12-16,0-3-1 15,0 3 13-15,0 0-11 16,2 0-8-16,-2 0-1 16,0 0-4-16,0 0-4 15,2 0-8-15,3 3 6 16,3-2-4-16,4 8 7 15,1-5-9-15,5 1 14 16,0 2-14-16,6 0 1 16,1-3 37-16,6-1-17 0,2-3 6 15,7 0-27 1,2-3 10-16,10-2 4 0,4-4-13 16,0 0-1-1,6-1 0-15,-6 2 0 0,-1-1 0 16,-2 1-1-16,-3 4 1 15,-4 0-1-15,1 1-13 16,0 0 2-16,2 2 12 16,7-2 1-16,-3 3-1 15,1 0 0-15,1 3 0 16,-3-2 1-16,-4 2-1 16,2-3-8-16,-4 0 8 15,1 0 1-15,-7 0 0 0,0 0 5 16,-4 0-6-1,-4 0 0-15,-5 1 0 0,-6-1 0 16,-3 2 0-16,0 0 0 16,-2 0-7-16,1 1 7 15,1-3 2-15,0-3 4 16,4 3-6-16,3-2 0 16,-3 2 0-16,5-2 1 15,-5 2 0-15,0 0-1 16,-4 0 0-16,-2 0 0 15,-5 0 0-15,0 0 0 16,-2-2 0-16,5 2 0 16,-6-1-3-16,5-2 3 15,-1 2 0-15,3-6 0 0,-3 5-1 16,-1 2-1 0,2 0 1-16,1 0-5 0,-2 0 1 15,7-2 5-15,1 2 6 16,2-2-5-16,0 1 0 15,3 1-1-15,-6-3 0 16,4 2 0-16,-5 1 0 16,2-3 0-16,-2 3 1 15,-3-2-1-15,3 2 0 16,-9 0 0-16,0 0-1 16,-6 0 1-16,1 0-1 15,0 2 1-15,-2-2 0 16,5 0 0-16,0 3 0 15,0-2 0-15,-3-1 0 0,2 3-1 16,-1-3 1 0,4 0-1-16,-4 1 1 0,1-1 0 15,1 2 0-15,-1-2 8 16,-2 2-4-16,6 0 2 16,-6-2 3-16,1 0 6 15,-1 0-9-15,-2 4 2 16,0-4-1-16,0 0 14 15,-4 0-12-15,2 0 2 16,0 0 13-16,0 3 12 16,0-3-15-16,0 0 12 15,0-3 3-15,-2 6-15 0,2-3 19 16,0-3-11 0,0 3-14-16,-2 0-5 0,2 0-9 15,0 3-1-15,0-3-5 16,0 1 5-16,0-2 0 15,0 1-55-15,0 0-58 16,-2 0-91-16,0 4-90 16,-21 6-614-16</inkml:trace>
  <inkml:trace contextRef="#ctx0" brushRef="#br0" timeOffset="29801.12">11376 13658 79 0,'-3'-3'1694'0,"1"3"-1409"0,0 0-114 0,2 0-97 0,0 0-47 0,0 0-2 0,0 0-11 16,0 3-13-16,0-3 14 15,0 0 11-15,2 0 25 16,-2 0-9-16,0 0-11 16,-2-3-8-16,2 3-5 15,0 0-8-15,0 0 11 16,0 0 2-16,2 14 2 16,0-10-11-16,3 3 13 15,7 0-7-15,0 2-19 0,5-1 13 16,7 0-8-1,4 0-5-15,5-2-1 0,6-6-3 16,1 0 3 0,2 0 9-16,1-6-9 0,-7 2 0 15,-5 0 0-15,-7 0 0 16,1 1 1-16,-10 3-1 16,-1-1 7-16,-7-1-5 15,-3 2 4-15,-4 0-6 16,0 0 8-16,0 2 1 15,0-2-9-15,-2 0 6 16,2 0-6-16,0 0 7 16,0 0-7-16,0 0 0 15,-2 0-1-15,-1 1-8 16,-1-2-59-16,-14 1-40 0,-5 1-91 16,-12 3-23-16,-7 5 91 15,-3-1 61-15,1-7 49 16,-4 4 3-16,4-3 18 15,-5 4 9-15,5-2-3 16,-1 2 3-16,7-2-8 16,5 0 22-16,4 4-1 15,8-6 8-15,10-2-4 16,7 2 13-16,4-2-15 16,4-2-12-16,3 2-11 15,11-2 38-15,5 2-12 0,12 0 6 16,7-6-10-1,5 2-11-15,2 0-11 0,-4 0 5 16,-3-2-6-16,-2 0-4 16,-7 0 4-16,-4 2 1 15,-4-2 5-15,-5 2-5 16,-7-3-1-16,-3 6 1 16,-2-2-1-16,-5 3-12 15,-1 0-60-15,-2 0-45 16,16-1-129-16</inkml:trace>
  <inkml:trace contextRef="#ctx0" brushRef="#br0" timeOffset="31119.95">13584 13559 1010 0,'0'0'761'16,"-2"0"-579"-16,2 0-95 15,-2 2-36-15,-1-2 6 0,3 0 31 16,0 0-13-16,0 0-27 16,3 0-7-16,-1 0-13 15,6 3-11-15,9-2 2 16,12 7-4-16,12-2-1 16,13-2-9-16,6 0-5 15,7-2-6-15,2 0-3 16,-2 0 8-16,5 2-1 15,-6-1 2-15,1-2-6 16,-5 2 6-16,1-2 0 16,-5 1 11-1,0-2-10-15,-12-2 8 16,-7 2-8-16,-13-1-1 16,-10 2 0-16,-10-1-9 15,-6 2 9-15,-2-2 0 0,0 0-12 0,-3 2 5 16,-8 3-13-16,-5 4-38 15,-11 0-92-15,-4 0-14 16,0 0-34-16,-1-5 45 16,3-3 17-16,2-2 86 15,2 2-19-15,-4 2-75 16,-52 8-219-16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06:20.579"/>
    </inkml:context>
    <inkml:brush xml:id="br0">
      <inkml:brushProperty name="width" value="0.05292" units="cm"/>
      <inkml:brushProperty name="height" value="0.05292" units="cm"/>
      <inkml:brushProperty name="color" value="#FF0000"/>
    </inkml:brush>
  </inkml:definitions>
  <inkml:trace contextRef="#ctx0" brushRef="#br0">2542 7925 1442 0,'0'0'333'0,"-3"0"-192"0,3 0-57 0,-4 0-3 0,4 0 16 0,4 0-29 0,-4 0-17 0,0 0-9 0,3 0-8 0,-3-3 2 0,0 3-19 0,0 0 32 16,0 0-14-16,0 0-7 15,2 0 19-15,-2 0-11 16,2 0-3-16,3 0-14 0,6 0-19 15,11 0 19-15,3 0-5 16,8 3-14-16,5-3 8 16,-1 0 5-16,4 0-13 15,3 0 0-15,6-4 9 16,0 0-1-16,6-3 1 16,0-3 0-16,-4 2-4 15,-6 2-5-15,-4 2-2 16,-8 4 2-16,-6 0 0 15,-9 3 0-15,-6-3-1 0,-2 1-1 16,-6-1 2-16,-1 2 0 16,-2 0 8-1,0 0-8-15,-2-2 0 0,0 0 1 16,0 0-1 0,0 0 1-16,0 0 1 0,0 0-2 15,2 3 15-15,-2-6-10 16,0 3-4-16,0 0 8 15,0 0-8-15,0 3 16 16,-2-6 4-16,2 3 14 16,0 0 16-16,0 0 4 15,0 0-26-15,0 0-13 16,0 0-16-16,-8 3-12 16,8-3-142-16,-5 5-218 0,-9 13-540 15</inkml:trace>
  <inkml:trace contextRef="#ctx0" brushRef="#br0" timeOffset="1313.36">5300 7939 1505 0,'2'0'286'0,"-2"0"-104"16,0 0-86-16,0 0-2 0,0 0 20 0,0 0-34 0,0 0 4 0,2 0-29 0,-2 0 1 0,2 0 4 0,-2 0-26 0,3 0-10 15,4 1-10-15,4 4-7 16,11-1 16-16,7 4-7 15,5-4-2-15,8 2 5 16,0-2-11-16,3 0-8 0,-5 2 0 16,-3-6 0-16,0 2 0 15,-8-2 0-15,-8-2-1 16,-2 2 1-16,-13 0 1 16,-2 0 1-16,-4 0-2 15,-2 0 1-15,2 0 7 16,-2 0-8-16,2 0 0 15,-2 0-60-15,2 2-70 16,2-2-178-16,16-18-495 16</inkml:trace>
  <inkml:trace contextRef="#ctx0" brushRef="#br0" timeOffset="8463.66">7864 7770 1265 0,'-2'0'249'0,"2"0"-124"0,0 0-68 0,0 0 19 0,2 0-29 0,-2 0-25 0,0 0-5 0,0 0 1 16,0-2 15-16,-2 4 1 15,2-2 16-15,0 2-16 16,0-2 8-16,0-2-12 16,0 2 20-16,0 0-11 15,0 0 3-15,0 0-17 16,0 0-2-16,0 0-23 16,23 0 6-16,-5 2 0 15,11 0-6-15,9 0 1 16,1-2-1-16,9 0 0 15,2 0-8 1,0 0-1-16,1 0-12 0,-2 2 3 16,-2-2-11-16,-5 2 16 0,-5 0 12 15,-7 0-14 1,-1 2 15-16,-3 0-1 0,-5-2 1 16,-2 0 2-16,-3 2-2 15,-3 0 0-15,3-2 0 16,-7 4 0-16,0-2 5 15,-5-2-5-15,1 0 0 16,0 0 0-16,3 0 1 16,-6 1-1-16,3-2-2 15,-1 1 1-15,-2 2 1 16,-2-4 1-16,3 0 0 0,-6 2-1 16,3-2 0-1,0 0 0-15,0 0 18 0,-2 0-12 16,2 0 33-1,-2-2-16-15,2 2-7 0,0 0-14 16,0 2 2-16,0-2-4 16,0 0 0-16,0 0 1 15,0 0 5-15,0 0-1 16,0 0-5-16,-2-2 0 16,2 2 0-16,0 0 1 15,0 0 9-15,0 0-1 16,0 0-9-16,0 0 12 15,0 0-4-15,0 0-7 16,0 0 7-16,-13-6-8 16,6 0-24-16,-7 2-115 0,-5-4-136 15,-53-12-890-15</inkml:trace>
  <inkml:trace contextRef="#ctx0" brushRef="#br0" timeOffset="11352.59">7022 7804 1116 0,'0'2'345'0,"0"-2"-243"0,0 0-64 0,0 0 31 0,5 0 31 0,-5 0-28 0,0 0-36 16,0 0 5-16,0 0-5 15,2 0-9-15,-4 0 27 16,2 0-26-16,0 0 7 16,0 0 2-16,14 8-2 15,-8-6-8-15,5 2 15 16,3-2-11-16,-1 0-2 16,0 2-8-16,5-2-9 0,-2 2 0 15,1 0-3 1,1-2 0-16,-2 0-8 0,2 2 10 15,-1-4 0-15,3 3-2 16,-1-3-9-16,-2 0 6 16,3 0 0-16,-2 0-6 15,2 0 1-15,-2 1 0 16,2-1 0-16,-2 2 1 16,2 0-2-16,-5 2 1 15,-4-4-1-15,-1 2 0 16,-2-2 1-16,-3 0-1 15,-3 0 1-15,2 0 0 0,0 0-1 16,2 0 0-16,-2 0 0 16,5 3-2-16,2-3 1 15,0 1 0-15,0-1 1 16,1 0 0-16,3 3 5 16,-2-3-5-16,1 1-1 15,3-1 1-15,-5-1-1 16,-1 1 1-16,5 0-1 15,-6-3 1-15,3 6 0 16,4-3 2-16,-5 0 4 16,2 0-12-16,4 0 6 15,0 0 0-15,0-3 2 16,-3 3-2-16,1-1-1 16,-1 1 0-16,1-3 1 15,0 3 0-15,2-2 0 0,-3 2 0 16,3 0 1-16,-5-4-1 15,1 8-1-15,3-8 1 16,-3 4 0-16,1 0-1 16,-1 0 0-16,-3 0 1 15,0-2 0-15,-2 2 0 16,2 0 0-16,0 0 0 16,1 0-1-16,3-2 1 15,1 2 1-15,-1 0-1 16,3 0 0-16,-3 0 0 15,-1 0 0-15,4 2 0 16,-2-2 0-16,3 0 1 16,-3 2-1-16,0-2 0 0,1 0 0 15,0 0 0 1,2 0-1-16,-3 4 0 0,3-2 1 16,-2-2 0-16,-5 4 0 15,5-1 0-15,-7-3-1 16,0 1 1-16,-1-1 1 15,1-1-1-15,-3 1 0 16,0 1 2-16,-2-1-2 16,-1 0 0-16,0 0 0 15,3 0-1-15,2 0 0 0,-2 0 1 16,-1 0 0 0,1 2 1-16,1-2 5 0,0 0-12 15,5 0 6-15,-5 0 0 16,4 0-1-16,-1 2 1 15,5-4 0-15,-3 2 9 16,1 0-9-16,-1 2-7 16,-2-2 6-16,0 0 1 15,0 2-1-15,0-2 1 16,-1 3-1-16,-2-3 9 16,-1 0-16-16,-1 1 16 15,-1-1-14-15,-5 0 6 16,3-1 0-16,-3 1 1 15,0 0-1-15,0 0 0 16,0 0 0-16,0 0 0 0,0 0 8 16,0 0-16-16,0 0 8 15,0 0 0-15,2 0 0 16,-2 0 0-16,-2 0 9 16,2 0-9-16,0 0 0 15,0 0 0-15,-19-5 0 16,9 1 11-16,-9 0-11 15,-5 0 0-15,-5-2-9 16,-3 2 8-16,-5 0 1 16,-5 0 2-16,-8 2-2 15,-8-4 0-15,0 0-6 16,-8 0 12-16,1 0-5 16,3 0 0-16,6-4 0 0,7 4 7 15,11 0-2 1,10 0-5-16,7 4 6 0,1-2-7 15,5 2 1-15,1-2 5 16,1 2-6-16,1 0 0 16,6 2 1-16,-1-2 0 15,-1 2 13-15,3 0-13 16,0-4 8-16,3 4-3 16,-2 0-4-16,1 0 2 15,-3-2 7-15,-3 0-11 16,-3 2 0-16,2-2 1 15,1 0 16-15,-5 0-17 16,-1 0 0-16,-1 0 0 16,-7 0 0-16,0 0-9 15,-6 2 3-15,-3-2 5 0,-1 2 1 16,-2 0 1 0,-2 0 0-16,4-4-1 0,6 4 2 15,5-2-1-15,2 2 5 16,7 0 0-16,1 0-5 15,4 0-1-15,-3 2-2 16,1-2 2-16,4 4 2 16,-1-4-2-16,1 2 1 15,-2 0 8-15,0-2-3 16,-1 2-6-16,-3-2 12 16,4 2-4-16,-5 0-7 15,1 0 19-15,3 0-8 16,-1 0-5-16,-2 0 5 15,5-2-6-15,3 2-4 0,2-2 12 16,0 0-13 0,0 0 5-16,2 0-6 0,0 0 0 15,2 0 0-15,-2 4 1 16,0-4 0-16,0 0-1 16,0 0 0-16,0 0 5 15,-2 2-5-15,-1-2-7 16,-1 2 7-16,-3 2 5 15,0-2 1-15,3 2-3 16,0-4-3-16,-1 2 0 16,1 0 0-16,-1 0 0 15,3 2 6-15,-3-2 1 0,1 0-7 16,2 0 0-16,0 0-8 16,-3-2 8-16,3 4 1 15,-2-2-1-15,-2-2 0 16,2 2 2-16,2 0-2 15,0-2 5-15,-2 4-4 16,1-4-2-16,3 2 1 16,-2-2 0-16,2 0-2 15,0 0 4-15,0 2-2 16,0-2 0-16,-2 2 1 16,0-2-1-16,-2 2-5 15,-2-2 5-15,6 2 9 16,-2-2 0-16,2 0-7 15,0 2-2-15,-2-2-2 0,0 2 2 16,2-2 3 0,-2 0-2-16,2 3-1 0,0-3 1 15,-2 0-7-15,2-3 5 16,0 3 1-16,0 3 6 16,0-3-6-16,0 0-7 15,2 0 6-15,-2 0-4 16,0 0 4-16,-2-3-2 15,2 3-3-15,0 0 6 16,0 0-15-16,0 0-6 16,0 0-46-16,0 0-5 15,6 10-26-15,-6-2-56 16,0 4-95-16,10 12-376 16</inkml:trace>
  <inkml:trace contextRef="#ctx0" brushRef="#br0" timeOffset="32912.24">12804 7816 1302 0,'0'0'474'0,"3"0"-406"0,-3 0-46 0,0 0 20 0,0 0 20 0,2 0-31 0,2 0-8 0,0 0-8 0,8 0 7 0,1 0 28 15,0 2-8-15,3-2-20 16,-1 2 2-16,3-2 11 16,3 0-17-16,-2 2 12 15,6-2-2-15,-2 0 4 16,6 0-23-16,-3 2 1 0,3-2 1 16,5 0-10-1,3 0 7-15,-1-2-7 16,2 2-1-16,0 0 6 15,-2 0-6-15,-5 0 0 0,2 2 1 16,3-2-1-16,-3 0 0 16,0 3 0-16,1-3 0 15,3 0 2-15,2 1-2 16,-3-1 1-16,1 0-1 16,1 2 0-16,-3 2-5 15,0-2 5-15,0-2 1 16,-2 2 0-16,3-2 0 15,-3 2 0-15,-2 0 0 16,3-2-1-16,-5 3 0 16,0-2 0-16,-4 2 0 0,1-2 0 15,0 1-1-15,3 0 1 16,3 2 0-16,-6-2 0 16,3-2-1-1,0 0 1-15,-2 0 0 0,0 0 0 16,2 0-1-16,-4 0 1 15,4 3 0-15,0-2 0 16,0 2 0-16,2-3 0 16,5 0 0-16,1 0 0 15,3 0 0-15,3 0 0 16,-1 1 0-16,0 1-1 16,1-2 1-16,-3 0 1 15,0 2-1-15,0-2 0 0,0 0 0 16,0 0 0-1,-5 0 0-15,6 0 0 0,-5 0 0 16,-1 0 1-16,-1 0-1 16,-1 0 0-16,-4 2 0 15,4-4 0-15,1 2-1 16,1-2 1-16,2 2 1 16,0 0 0-16,1 0-1 15,0 2-1-15,-3 0 1 16,-1 1 0-16,0 2 0 15,-5-2 0-15,2-2 0 16,0-1 0-16,-7 0 0 16,3 0-1-16,-3 0 1 0,-1 0 0 15,2 2 0-15,-2-2 0 16,6 2 0-16,3 0 0 16,-3-2 0-16,2 3 0 15,2-3-1-15,4 0 1 16,-4-3 0-16,0 1 0 15,1 0 0-15,-3 0-1 16,0 1 1-16,-4-2-1 16,0 3 1-16,1-4-1 15,-4 3 1-15,3-2 0 16,-4-1 0-16,4 2-1 16,-6 1 1-16,4-3 0 15,-2 1 0-15,-1 3 0 16,2 0 0-16,3 0 0 15,4 3 0-15,4-3 0 16,2 1 0-16,-6 2 0 0,2-3 0 16,-4 1 1-16,0-1-1 15,-2-1 1-15,-1 1-1 16,3-3 0-16,0 2 1 16,2 1 0-16,1 0-1 15,-3-3 0-15,-3 1 0 16,-3 2 0-16,-4-4 0 15,-3 2 1-15,3 0 0 16,-4 1-1-16,1-3 0 16,-1-1 0-16,-1 3-1 15,1 0 1-15,3 0 0 16,-3-4 0-16,8 2-1 16,-4 0-5-16,6 0 5 0,0 0-9 15,-3-2-23-15,5 4 27 16,0 2-4-16,-1 0 9 15,1 0-8-15,-7 0 9 16,5 2-1-16,-4-2 1 16,6 4-10-16,-2-2 2 15,4 0 1-15,-2 0-1 16,0-2-11-16,-2 0-2 16,-4 0 7-16,2 0 1 15,-3 0 11-15,-1 0-4 16,2 0 6-16,-1 0-9 0,0 0 1 15,0 0-8-15,0 0-17 16,0 0 12-16,-2 0 0 16,1 2 15-1,2-2 4-15,-1 2 2 0,0 0 0 16,4 3 0 0,1-4 1-16,6 7-1 0,3-4 1 15,1 2-1-15,1 2 1 16,2 1 0-16,-2-4 0 15,-3 1 6-15,-2-3-7 16,-6-2-1-16,-1 3 1 16,-4-4 0-16,-2 0 4 0,-5 0-4 15,-1-4 0-15,1 4 0 16,-4-1 1-16,-3-2 19 16,-1 1 11-16,0 2-7 15,-1-2 2-15,0 0-1 16,1 1 3-16,-1-2-27 15,3-1-1-15,0 2 1 16,-1-2 0-16,1 2 0 16,-1 0 0-16,4 1-1 15,-1-2 1-15,-3 2 4 16,4-2-5-16,-6 1-1 16,0 2 1-16,1 0 1 15,-3-2 0-15,-2 2 0 16,-2 0-1-16,-3 0-112 15,-7 2-77-15,-63-2-464 0</inkml:trace>
  <inkml:trace contextRef="#ctx0" brushRef="#br0" timeOffset="34912.72">3168 9068 1225 0,'-2'0'357'0,"0"-3"-189"0,-1 2-44 0,-2-3-43 0,3 1 21 0,2 2 33 0,0-2-31 0,2 3-2 0,-2-2-3 0,3 2-5 0,-3-1-11 0,0 1-29 15,0 0 4-15,2-4 2 16,-2 4-13-16,3 0-20 16,1-3-8-16,7 2-8 15,9-6-10-15,11-3 12 16,13-2 1-16,6 2-5 16,6-4 0-16,4 4-2 15,-2-4-5-15,2 4-1 0,-1-4 0 16,-1 4 7-1,3-2 2-15,-5 4-9 0,-7 0 20 16,-7 4-14-16,-11 2-1 16,-13 2-6-16,-7 0 0 15,-9 0 0-15,0-2 0 16,-2 2 6-16,0-2 5 16,0 4-10-16,0-4 15 15,0 4-15-15,-2-2 11 16,2 0-10-16,0 0 5 15,0 0 5-15,0 0-12 16,0 2 0-16,-2-2 4 16,2 0-4-16,-2 2-8 0,0-2-37 15,-7 0 21 1,-9 2 17-16,-11 0-23 0,-11 6-9 16,-11-2 30-16,-3 0 8 15,-9 4 1-15,1-4 1 16,-2 0 1-16,1 2-1 15,1 0 1-15,6 0-2 16,8 2 1-16,10-4 1 16,11-3 4-16,13-2-5 15,8 2 11-15,6-6-10 16,0 3 4-16,2 0-5 16,-2 0-1-16,0 0 1 15,0 0-2-15,2 0 1 16,-2-1-6-16,2 1-17 0,5 0 2 15,9 1 20-15,11 3 1 16,12-2 0-16,13 4 0 16,8-4 0-16,2-2 10 15,5 0-8-15,2 0 5 16,-2-2-7-16,0-2 0 16,-6 4 2-16,-7 4-2 15,-2-4 0-15,-12 5 1 16,-9-5 7-16,-6 0-8 15,-11 0 0-15,-8 0 1 16,-4 0 0-16,-4 0 40 0,2 0-8 16,0 1-2-1,-2-1-2-15,0 0-16 0,2-1-7 16,0 2 7 0,0-1-13-16,0 0-24 0,2 0-54 15,0 4-108-15,11 2-113 16,5 6-165-16,76 10-266 15</inkml:trace>
  <inkml:trace contextRef="#ctx0" brushRef="#br0" timeOffset="40663.92">7843 9057 1188 0,'0'0'336'0,"-3"0"-192"0,3-1-48 0,-3 1-25 0,3 0-20 0,3 0-21 0,-3 1 1 16,0-1-8-16,0 0-10 15,0 0-7-15,0 0 11 16,3 3-10-16,1-3-5 16,0 1 16-16,5 2 0 0,1-2 3 15,5 2-3 1,1-2-3-16,3 5 10 16,-1-3-7-16,2-2-12 0,2 2 3 15,3-2 2-15,2-1-4 16,6 0 10-1,3-1-8-15,4-3 0 0,2 0-9 16,0 4 2-16,4-5-2 16,-7 5 1-16,-1 5-1 15,-3-5 1-15,-8 0-2 16,2 0 1-16,-2 1 0 16,-2-1 1-16,4 0-1 15,4 0 1-15,1-1 5 16,14 2-6-16,8 3 24 15,6 0 38-15,5 3-29 16,-1 3-17-16,-7-4-10 0,-6-1-6 16,-1-1 0-16,-6 5 0 15,2-7 0-15,-4 2 0 16,-1-2 1-16,-4-1 0 16,-3 4 0-16,2 1 0 15,0 0-1-15,-2-2 1 16,1 0 1-16,1 0-1 15,7 2 14-15,-3-5-14 16,0 2-1-16,3 1 1 16,-5-2 6-16,3 0-7 15,-5 0 0-15,-1 0 1 16,-3 2 0-16,1 0 7 16,4 0-8-16,-2-2 1 15,3 0-1-15,0 0 0 16,5 0-1-16,-3 0 0 15,5 0 1-15,-3 2 1 0,2 0-1 16,0-2 1-16,-1 2 0 16,3-4-1-16,0 2 0 15,-6 0-1-15,2-2 1 16,1 0-1-16,-3-2 0 16,3 0 1-16,-1 0-7 15,-1 0 6-15,-3 2 1 16,0 0-1-16,3 2 1 15,-4-2 0-15,1 4 0 16,0-4 7-16,1 0-5 16,-4 0-2-16,3-2-9 0,1 0 9 15,-1 0 0-15,0 2 0 16,-3 0 0-16,0-2 7 16,-6 4-7-16,-2-2-1 15,-1 0 0-15,1 2 1 16,0-4 0-16,10 2 8 15,5-2 14-15,10-4 28 16,1 4-20-16,2 2-21 16,4-2-8-16,-5 2 0 15,-1 0 17-15,-1 0-12 0,-3 2-5 16,-4-2-1-16,2 2 9 16,-2-2 0-16,-2-2-8 15,-3 2 0-15,-7-2-1 16,-6-2 0-16,-2 2 0 15,-4-4 8-15,0 0-8 16,-2 2 1-16,-3 0-1 16,4 2 1-16,-4 0 0 15,2 2-1-15,0-2 0 16,4 0 1 0,8-1-1-16,15-2 6 0,8 3 24 15,15 0-6-15,3 0-23 16,2 0 1-16,3 2 16 15,-2 2-2-15,0 0-14 16,-5 0-1-16,1 0 5 0,-5-4-3 16,-7 2-3-16,-10-2-1 15,0 0 1-15,-6 0-1 16,-1-3 1-16,3 2-1 16,2-1 1-16,-2-4 6 15,1 2 0-15,-5-2-5 16,1 0-1-16,-1 2 1 15,-2-1-1-15,3 3 0 16,-3-1 1-16,1 3-1 16,5 0 0-16,-2 0-1 15,7 2 1-15,5 0 14 16,9 0 4-16,-1 2-12 16,3 0 3-16,2 1 10 15,0 1 4-15,3 0-17 16,-4 1-5-16,-3-3 8 0,-5-2-8 15,-6 0 1 1,-6 0 7-16,-3 0-9 0,-1 0 0 16,-1-2-1-16,-5 2 2 15,-2-2-1-15,1 2 0 16,4 0 0-16,1 0 0 16,2 0 7-16,1-3-5 15,-5 2-1-15,0-2 0 16,3 3 0-16,-3 0 0 15,3 0 0-15,-4 0-1 0,3-4 1 16,-4 4 0 0,5-1 5-16,-1 1 2 0,1 0-8 15,-6 0 1-15,-3 0 0 16,-1 0 0-16,3 1-1 16,-3-1-1-16,2 0 1 15,4 0 0-15,1 0 0 16,0 0 0-16,-1 4 0 15,0-4 6-15,-8 3-5 16,-6-2 0-16,-3 2 4 16,-4-1-4-16,-3 0-1 15,1-2 1-15,1 2 6 16,6-2-6-16,4 0 12 0,-3-2-2 16,5 2-1-1,-4 0-8-15,-1-2-1 0,3 0 7 16,2-2-8-1,11 1 0-15,9 3 9 16,11 0-8-16,3 3 1 16,3-3 5-16,-1 1-6 0,-1 2-1 15,-1 1 0-15,2-1 0 16,-6 1 0-16,7 3 0 16,-4-5 0-16,1 0 1 15,-1 2 5-15,-2-2-6 16,-7-1-3-16,-4-1 3 15,-2 3 0-15,-4-3 1 16,-2 0 0-16,-1 0-1 16,-1 0 1-16,-4-3-1 0,-1 3 0 15,-7 0 0-15,2-1 1 16,-5-1-1-16,0-2 0 16,3 0-1-16,-2-3 2 15,6 6-1-15,0-5 0 16,2 2 0-16,-4 0 0 15,3-3 0-15,-3 2 1 16,2-1 0-16,0 2-1 16,0 0 1-16,0-5-1 15,3 5 0-15,-5-1 0 16,4 0 0-16,2 0 2 16,2 1 4-16,1-3-12 15,1 1 4-15,3-2 2 16,6 4 0-16,3 0-1 15,4-2 1-15,5 2 0 0,-4 2-1 16,-4-2-1-16,-6 2 2 16,-3 0 0-16,1 1 1 15,-6-3 0-15,-2-1 0 16,-5 1 0-16,-9-2-1 16,-2 2 2-16,-4 0-1 15,-3 0 0-15,0 2 0 16,-1-2 6-16,1-2-6 15,3 2 1-15,-3-2 5 16,5 2 11-16,0-4 2 16,0 4 4-16,4 0-11 15,-2 0 1-15,0 0-13 16,-3 2 11-16,2 0-6 0,-8-2-4 16,-4 4 4-16,-1 0-6 15,-3 4 11-15,-3-8-2 16,2 4 6-16,-2 0 1 15,0 0 5-15,2 0 8 16,-2 0-7-16,0 0-2 16,2 0-13-16,-2 0 1 15,2 0 1-15,5 4-8 16,-5-4-1-16,1 0 1 16,-1 0 0-16,-2 0 0 15,0 0-1-15,0 0 0 16,-2 0 1-16,2 0 0 0,0 0-1 15,0 0 1 1,0 0 8-16,0-4-7 0,2 8-1 16,-2-8 8-16,-2 8-8 15,2-4 0-15,0 0 8 16,0 0-7-16,0 0 5 16,0 0 4-16,0 0-10 15,0 0 12-15,0 0-2 16,0 0-1-16,0 0-9 15,0 0 0-15,0 0 5 16,0 0-5-16,0 0 11 16,0 0-10-16,0 0-1 15,0 0 8-15,0 0-9 16,0 0-1-16,0 0 1 16,0 0 0-16,0 0 1 15,0 0 5-15,0 0-6 16,0 0 0-16,0 0 0 15,0 0 0-15,0 0 1 0,0 0-1 16,0 0 0-16,0 0 0 16,0 0 0-16,0 0 0 15,0 0 0-15,0 0 0 16,0 0 0-16,0 0 0 16,0 0 0-16,0 0 1 15,0 0-1-15,0 0 1 16,0 0-1-16,0 0 6 15,0 0-6-15,0 0 0 0,0 0 1 16,0 0-1 0,0 0 1-16,0 0-1 0,0 0-1 15,0 0 1-15,0 0 2 16,0 0-1 0,0 0 5-16,0 0-6 0,0 0 1 15,0 0-1-15,0 0 2 16,0 0-1-16,0 0 0 15,0 0 0-15,0 0-1 16,0 0 1-16,0 0-1 16,0 0 2-16,0 0-1 15,0 0-1-15,0 0 0 16,0 0 0-16,0 0 0 16,0 0-6-16,0 0-4 15,0 0-28-15,0 0-44 0,0 0-122 16,0 0-304-16,-23-32-398 15</inkml:trace>
  <inkml:trace contextRef="#ctx0" brushRef="#br0" timeOffset="44981.46">22456 9192 1440 0,'0'2'320'0,"2"-2"-235"0,-2 0-59 0,2 0 25 0,1 0 42 0,2-2-51 0,6 2-5 16,-1 0-19-16,4 0 8 15,8 0 10-15,0 0 22 16,12-4-14-16,3 4-5 16,11 0-2-16,5 4 4 15,10-4-16-15,3 2-1 16,5 0 5-16,8 2-11 15,3 0-17-15,5 2 5 16,-2 4-4-16,0-2-2 16,-4 0 1-16,-2 2 3 15,-4-4-4-15,-5-2 0 0,-3 0 1 16,-12 0 1 0,-4-4 4-16,-6-4 27 0,-7 2 21 15,-7 0-3-15,-4 0-6 16,-2-2-15-16,-2 2-14 15,-4 0-10-15,-3 0 0 16,-1 2-6-16,-7-2 1 16,-3 2-1-16,-2 0-1 15,-3 2-18-15,-3-2-91 16,0 0-122-16,-41 4-272 16</inkml:trace>
  <inkml:trace contextRef="#ctx0" brushRef="#br0" timeOffset="45705.34">22227 9246 1505 0,'0'0'258'0,"0"0"-177"0,0 0-11 0,0 0 31 0,0 0-1 0,0-2-26 0,0 2-8 0,2 0-12 16,2 0-2-16,7 0 29 15,7 2-12-15,12-2-12 16,14 2-16-16,14 2-25 16,11 2 4-16,13 4-4 15,10 2-2-15,6 2 4 16,-1 0-12-16,4 0-5 15,2-2 7-15,-8-2-6 16,-1-2 4-16,-7 0-5 0,-4-1 0 16,-8-4-1-16,-8-1 1 15,-9-2 0-15,-9 0 0 16,-9 0 5-16,0 0 18 16,-7 0 19-16,-8 0 2 15,-1 2-12-15,-5-2-1 16,-4 2-5-16,-4-2 4 15,0 0-5-15,-4 0 8 16,4 0 1-16,0 2 2 16,0-2-13-16,0 4-1 15,5-4 1-15,-3 0-3 16,-3 3 4-16,0-3-4 16,-8 0-1-16,1 0 1 15,-3 0-3-15,-3 0 4 0,3 0 2 16,0 0-12-1,0 0-3-15,0 0-7 16,-2 0-1-16,2 0-1 0,-2 0-60 16,2 1-193-16,-13-9-549 15</inkml:trace>
  <inkml:trace contextRef="#ctx0" brushRef="#br0" timeOffset="55615.49">22864 5859 1218 0,'0'0'378'0,"0"0"-228"0,0 0-54 0,0 0 12 0,-3 0-5 0,6-4-32 0,-3 4-26 0,0-2-12 16,2 4 6-16,-2-2 6 0,0 0-6 16,-2 0-12-1,2-2-11-15,0 2 23 0,0 2-30 16,-3-2-3-16,3 4-5 15,-2 4 1-15,-4 10 8 16,1 10 5-16,-1 4-4 16,2 7-10-16,1 2 5 15,3 2-5 1,3 3 0-16,-1 4 0 0,0 4 8 16,2-6-9-16,-4-2 1 15,5-9 0-15,-3-4-1 16,0-2 0-16,-2-5 0 15,0-2 1-15,0-2 0 16,0-2-1-16,0 0 0 16,0-4 0-16,0 4 0 15,0 0 1-15,0-2 0 0,0-2-1 16,0-2 1-16,4-2-1 16,-4 2 0-1,0-2 0-15,0 0 0 0,-4 2 0 16,4-4 0-16,4 2 0 15,-4-3 0-15,0-8 0 16,2 1 0-16,-2-2 0 16,3 0-6-16,-3 0-29 15,2 0-89-15,-2 0-44 16,3-6-77-16,-3-34-1297 16</inkml:trace>
  <inkml:trace contextRef="#ctx0" brushRef="#br0" timeOffset="57212.97">22830 5837 962 0,'0'0'311'0,"0"0"-169"16,0 0-50-16,2 0 55 0,-2 0-54 0,0-2-39 0,0 4 10 0,0-4 4 16,3 4-31-16,0-2-11 15,-1 0-20-15,6 0 22 16,5 0-4-16,3 2 3 15,4 0-3-15,9-2 8 16,5 2-25-16,2-2-5 16,4 0-1-16,-3 0 1 15,4 0-1-15,-3-2 4 16,1 2-5-16,3-2 0 16,-1 2 0-16,-1 0-1 15,2-2 1-15,1 0-1 0,-3-4 1 16,-3 2-1-1,-1 2 1-15,-2 0 0 0,2 0 0 16,-5 0 0-16,0 2 0 16,0 0 0-16,0 0 0 15,-4 0 0-15,2 0 1 16,-1 0 5-16,-1-2-6 16,0 2-2-16,-4 2 1 15,-3-2 0-15,-3 2 0 16,-1 0 1-16,-3-2 0 15,1 0 1-15,-1 2-1 16,0-2 0-16,-1 0 0 16,1 0 0-16,5 0 0 15,-3 0 0-15,3 0 1 16,0 0-1-16,2-2 0 16,-4 2-1-16,-3 2 1 15,3-2 0-15,-5 0-1 0,-2 2 1 16,0-2 0-16,-2 2-1 15,-1-2 1-15,-2-2 5 16,3 2-5-16,-3 0 0 16,2 0 1-16,-2 2 0 15,0-2-1-15,-4-2 1 16,0 2 0-16,0-2 11 16,0 2-6-16,0 2 5 15,0-2 7-15,2 0-3 16,-4 0-3-16,4-2 15 0,-2 2-3 15,2 0 3-15,-2 0 1 16,0 0-13 0,-2 0 23-16,2 0-14 0,0 0 0 15,0 0 9 1,0 0-2-16,0 0-1 0,0 0-13 16,0 0-17-1,0 0-2-15,0 0-17 0,-4 18 13 16,6 2 5-16,-2 6 1 15,0 4 1-15,0 6 7 16,-2-4-1-16,0 4-5 16,0 0 4-16,-3 3-5 15,2-3 0-15,-1 4 10 16,4 0-10-16,0-2 13 0,0-2-13 16,2-8 5-16,3-6 3 15,0-6 0-15,-1 0-8 16,-2-2 13-16,2-4-2 15,-1 1-5-15,-3-1 13 16,4-1-11-16,-2 4-3 16,0-1 0-16,-2 2-6 15,2-3 2-15,-2 4-1 16,4-1 6-16,-4-6-6 16,0-2-2-16,2 4 2 15,-2-6-1-15,0-2 1 16,0 0 0-16,0 0-1 15,0 0 1-15,0 0-1 16,0 0 1-16,0 2-1 0,0 0-36 16,-6 0-101-16,0 4-112 15,-52 14-292-15</inkml:trace>
  <inkml:trace contextRef="#ctx0" brushRef="#br0" timeOffset="58930.29">22919 6695 952 0,'0'0'217'0,"-2"0"-151"0,2 0 44 0,0 0-11 0,0 2-18 0,0 0-26 0,-2 1 50 0,2 0 6 0,-2 1-51 0,0 4 3 16,0 0-6-16,-1 1-4 0,1 2-40 15,0 0-7-15,2-2-5 16,0 0 0-16,2-4 8 16,0 5-2-16,-2-3 2 15,3-3 2-15,-1 2-10 16,0-1 8-16,0 2 2 15,0-3-4-15,-2-2-7 16,2 2 0-16,1-3 9 16,-1 2-9-16,0-3 9 15,1 4-2-15,1-4-1 16,1 2 8-16,5-2 1 16,2 2 0-16,1 0-3 15,2-1-5-15,1-1 1 16,3 0-8-16,4 0 1 0,4-1-1 15,2-1 1-15,9-2 0 16,5-3-1 0,3 2 1-16,4 1-1 0,3 2 0 15,0-2 0-15,-1 1 11 16,-3-1 1-16,2 4-11 16,-4 0 1-16,-3 4 5 15,1-4 2-15,1 0-1 16,-1 3 7-16,-3 1-14 15,-2-2 0-15,-1 2-1 16,-6 0 2-16,-4 0 3 16,-5 0-4-16,-4 0-1 15,-1-2 0-15,-6-1 5 16,-1 2-5-16,5-2-1 0,-2 4 0 16,7-3 1-16,-1 4 0 15,3-4 0-15,0 0 0 16,3 2 0-16,2-4-1 15,-7 2 2-15,-1-2-1 16,-6 0 1-16,-4 2-1 16,-4 0 2-16,-2-2-2 15,-1 2-1-15,0-2 1 16,-2-2 0-16,3 2 1 16,-5 0-1-16,2 0 1 15,1 0 8-15,-3 0-8 16,2 0 2-16,-2 0 4 15,0 0-2-15,0-2 16 16,0 2 0-16,0 0-14 16,2-2 5-16,-2 2-6 15,5-2 2-15,-3-2 5 0,2 2-5 16,0-2-7-16,3-4 11 16,-2 1-3-16,-1-4-3 15,3-1-5-15,-3-5-1 16,-2-2 7-16,3 0-6 15,-3-1-1-15,-2-4-8 16,2 0 7-16,-2-2 1 16,0 2 0-16,-2-2 0 0,2-2 10 15,0 8-4-15,2-2-4 16,-2 2 5 0,2-2-6-16,1 4 0 0,-1 4 0 15,3-2-1 1,-3 5 9-16,-2 6 4 0,0 1-2 15,0 2-2-15,0-1 6 16,0 3-15-16,0 0 1 16,2 0 0-16,-2 0 0 15,0 0 0-15,0 0 0 16,0 0 0-16,0 0 10 16,0 0-10-16,0 0-1 15,-2 0-7-15,2 0 7 16,0 0-21-16,0 0-40 15,0 0-62-15,0 0-92 0,-2 3-134 16</inkml:trace>
  <inkml:trace contextRef="#ctx0" brushRef="#br0" timeOffset="60101.55">24958 5877 1484 0,'0'0'213'0,"0"0"-141"0,0 0 6 0,0 0 33 0,0 0-57 0,0-2-35 0,2 2 4 16,-2 0 13-16,0 0 18 15,0 0-20-15,-2 0 8 16,2 0-12-16,0 0 2 16,0 0-7-16,0 0-14 15,0 0 14-15,0 0 4 16,0 0-6-16,0 0-23 15,0 0-1-15,0 0-9 16,-2 24-8-16,0 14 18 16,-5 17 16-16,3 13-14 15,-3 4 16-15,5-2 15 16,-3-4 10-16,10-7-14 16,-3-9-11-16,1-5-17 15,-1-4 14-15,0-9-8 16,0 2 7-16,2-4-8 15,-2-2-1-15,-2 0-4 0,3-4 4 16,-3-2-5-16,0-6 0 16,2-6 0-16,-2-4 0 15,0-2-1-15,0-4 1 16,0 2 0-16,0 1-6 16,0-2 6-16,2 3 0 15,0-2 7-15,-2 4-7 16,3-1 1-16,-1-1-1 15,1-3 1-15,-3 1-1 16,0-2 0-16,0-2 0 16,0 2-10-16,0 0-34 0,0-1-50 15,2-12-67 1,0-49-528-16</inkml:trace>
  <inkml:trace contextRef="#ctx0" brushRef="#br0" timeOffset="61129.96">25068 5811 1407 0,'0'0'255'15,"-3"0"-164"-15,3 0-11 0,0 0-26 0,0 0-36 0,3 0-12 0,-3 2 16 0,2-2-8 16,-2 2 1-16,4 0 16 0,2 2 22 16,6 4-19-16,6 0 4 15,4 0 14-15,9-2-29 16,9-2 1-16,9 0-23 15,10 0-1-15,5-2 0 16,7-2-23-16,-4 0-40 16,0-2 33-16,-10 0 13 15,1 2 7-15,-10-2 10 16,-6-2 1-16,-9 4-1 16,-2-2 0-16,-4 0 2 15,-4 0-1-15,-3 2 0 16,-5-2-1-16,3 2 1 15,-9 0 0-15,-3 0 0 0,1 0 1 16,-2 0 4 0,0 0-5-16,3 0 5 15,-4-2 4-15,5 2 8 0,-4-2-4 16,4 2 1-16,0 0-5 16,7-2-2-16,-1 2-7 15,3-2 1-15,-3 2 5 16,-1 0-5-16,-1 0-1 15,-6 0 13-15,0 2-4 16,-3-2 1-16,1 2 13 16,-1-2 1-16,-2 2-5 15,-2 2-2-15,2 2-17 0,3 10 20 16,-3 6 8 0,5 10-13-16,-5 10-1 0,3 5 0 15,-3 3 5-15,2 0-4 16,3 4-1-16,-3-2-3 15,3-2 20-15,2 0-2 16,-3 0 4-16,3-3 7 16,1-1-11-16,0-4-8 15,3-6-13-15,1 2 20 16,1-6-14-16,-1-6 10 16,-3-2-19-16,-4-6 5 15,0-2-10-15,-3-4 15 16,-1 1-11-16,3-4-4 0,-4 4 6 15,0-6-7-15,0 0 6 16,-2-3-6-16,0 0 1 16,0-3-1-16,0-1 8 15,0 0-8-15,-2 0 0 16,2-1-22-16,-4 1-221 16,-11-4-214-16,-70-11-378 15</inkml:trace>
  <inkml:trace contextRef="#ctx0" brushRef="#br0" timeOffset="61914.26">24909 6743 831 0,'0'-1'721'0,"0"1"-604"0,0 0-46 0,0 0 7 0,5 0 0 0,-1 1-26 0,5 1-29 0,5 0 13 0,-1 0-6 0,5 2 57 0,4-1-24 0,10-2-9 16,7-1-12-16,10 0-3 15,7-1-11-15,8-2-27 16,4 2 11-16,1-2-3 16,-3 1-8-16,5 0 0 15,-1 2 5-15,-5-3-5 16,-1 0-1-16,-1-2 0 0,-3-2 1 15,-2 5-1-15,-3 2 0 16,-4 0 1-16,-7 2-1 16,-5 2 0-1,-8 0 1-15,-4 3 0 0,-1-4 0 16,1 1-1-16,0 0 0 16,-5 0 0-16,5 3 1 15,-7-7 0-15,0 3 0 16,-4 0 14-16,-1-2-2 15,-1-1-1-15,-3 0 8 16,-3 0-10-16,1 3 8 16,-4-3-3-16,-2 0 11 0,-3 1-2 15,2-2 4 1,0 1-14-16,0 0 5 0,0 0-2 16,3 0-16-16,-1 0 5 15,0 0-1-15,-2 0-5 16,6 0-8-16,-6-3-100 15,13-12-198-15</inkml:trace>
  <inkml:trace contextRef="#ctx0" brushRef="#br0" timeOffset="62780.06">27262 5937 1162 0,'0'-2'217'0,"-4"1"-79"0,4-4 18 0,-3-1-49 0,3 0-26 0,0 5-20 0,-2-4-11 0,4 5 10 0,-2-2 12 15,3 0-9-15,1 2-12 16,-4-2-8-16,0 2 22 15,-4-4-25-15,4 4 10 16,0 4-25-16,0-4-25 0,0 8-13 16,-5 14 13-1,1 13 31-15,0 15-3 0,-2 12-16 16,4 4 29 0,2-2-1-16,0 0-4 0,2-2-9 15,6-4-13 1,-4-4-2-16,0 1-5 0,3-11-6 15,-5-4 1-15,6-4-2 16,-4-6 6-16,0-8-5 16,0-2-1-16,1-8 1 15,-5 3 0-15,2-5-1 16,0 1 0-16,-2-4 0 16,2-3 0-16,-2 0-18 15,0 0-59-15,0-4-56 0,2 0-40 16,1-7-43-16,4-26-112 15</inkml:trace>
  <inkml:trace contextRef="#ctx0" brushRef="#br0" timeOffset="64064.14">27384 5865 1589 0,'0'0'183'0,"5"-2"-129"0,-1 0 13 0,8 0-46 0,1-4-10 0,7 4 7 0,3 0-12 16,1 2 25-16,0 0-10 16,7 0 32-16,1 2-23 15,1 0-11-15,0 0-17 16,6 4-1-16,1-4 0 15,0 0 0-15,5 0 0 0,-3 2-1 16,-3 0 1-16,-2 0 0 16,-6 2 0-16,-12-2 0 15,4 0-1-15,-8-2 0 16,3 0 0-16,-5 0 1 16,-1-2-1-16,-1 2 0 15,1 2 8-15,-6-2 7 16,1 2-2-16,-1 1 11 15,-2 0-6-15,8 5-9 16,-5-2-8-16,-1 6 8 16,3-1 1-16,-2 2 1 15,0 1-10-15,1 12 9 16,-1 3 2-16,-2 10 15 16,-1 8-9-16,-2 1 5 0,1 4-16 15,-1 0 10 1,-4 1-11-16,2-4-5 0,-3-2-1 15,3-3 0-15,3-10 1 16,-1 0 11-16,0-10-12 16,-2-4 1-16,2-8-1 15,-2 0 0-15,0-4 1 16,0 2-1-16,2-3 0 16,0 0 1-16,3 0-1 15,2 0 1-15,-5 1 1 16,3-2-1-16,-3 2 0 15,0-4-1-15,0-2 0 0,0 3 0 16,0-3 0-16,-2 3 1 16,3 0-1-16,-1 1 0 15,0-1 0-15,-2 1 0 16,0 1 1 0,0-4-1-16,-2-1-5 0,-3-1-16 15,-8 1 15 1,-11-1-1-16,-12 1-14 15,-11-1-15-15,-9-6 36 0,-8-1-15 16,-3-3 15 0,-2-5 8-16,7 2 9 15,-1-2-16-15,7-1 16 16,5-1-10-16,7 4 8 16,4-2-6-16,7 4-7 0,4 2 2 0,8 2 4 15,1 2-13-15,7 2 5 16,1-4-6-16,-1 8 6 15,0-4 10-15,4 0-10 16,-2 0 0-16,2 0 2 16,5 0-1-16,-1 0 8 15,0 0-9-15,1 0 6 16,2 0-4-16,0 0 14 16,0-4 4-16,2 4-5 15,-3 0-9-15,1 0-5 16,0 0 8-16,0 0-8 15,2 0 1-15,-5 0 7 0,5 0-8 16,5 0 20-16,-5 0 6 16,2 0 6-16,-2 0-6 15,0 0-11-15,2 0-11 16,0 4-5-16,1-4-10 16,-1 0-16-16,0 0 11 15,-2 0-16 1,2 2 13-16,-2-2 12 0,0 0 4 15,2 0 2-15,-2-2 0 16,-2 2-32-16,0 2-95 16,0-20-170-16</inkml:trace>
  <inkml:trace contextRef="#ctx0" brushRef="#br0" timeOffset="71948.07">29055 5907 1209 0,'-2'2'378'0,"2"0"-300"16,-2 3-34-16,0 2 52 0,2 9 4 0,-2 6-43 0,2 6-12 0,2 8-10 0,0 9-4 15,5 9 55-15,2 4-25 16,2 10-8-16,3-2-29 16,-3 3-6-16,-1-9 1 15,2 0-8-15,-3-10-5 16,-3-12-5-16,-1-4 0 15,0-12-1-15,-3-10-66 16,0-4-111-16,0-8-57 16,-2-34-486-16</inkml:trace>
  <inkml:trace contextRef="#ctx0" brushRef="#br0" timeOffset="73116.59">29055 5919 1361 0,'8'0'188'0,"0"-2"-98"15,11 2 96-15,4-4-74 0,9 2-62 16,6-2-20-16,4 2 4 16,4-4-14-16,6 4 7 15,8 0-9-15,0-2 1 16,3 2 1-16,1 0 10 15,-1 0-15-15,-1 2-14 16,-4 0 11-16,0 2-4 16,-6 0-1-16,-8 0-7 15,-4 2 8-15,0 0-7 0,2 2 9 16,0-2-4 0,1 0 6-16,-1 0-4 15,-6 0 7-15,-3-2 1 16,-8 4 11-16,-1-4 0 0,-3 2-9 15,-4 0 3-15,-3 0-3 16,-3 0-6-16,-3 2 5 16,2-2-7-16,-3 0-9 15,1 2 7-15,-1 1 4 16,0 0 1-16,0 1-11 16,-1 6 10-16,1 8-11 15,-3 9 35-15,-2 13 3 16,-2 8 0-16,-2 4-14 15,-2 4-11-15,1-4-7 16,-1-2 8-16,4 0-15 16,-2-7 0-16,2-7-1 15,0-2 1-15,0-12-1 0,0-4 0 16,0-10 2-16,0-4 4 16,0-4-4-16,-4-2 11 15,4 0-11-15,0-2 0 16,-3 0 0-16,3 0-1 15,0 0 0-15,0 0 0 16,0 0-1-16,-2 0-23 16,-10 2 24-16,-3 4 0 15,-18 4-15-15,-12 0 6 16,-11 0 3-16,-13-2-36 16,-2-2 15-16,0-4 26 15,-5 2-11-15,-1-4 10 16,-2-4-13-16,-2 1-4 15,4-4 8-15,4-3-28 16,3-2 24-16,12-2 14 0,3 4-19 16,8 0 12-1,7 0 7-15,5 2 1 16,10 4 6-16,4-2 9 0,8 4-15 16,7 0 6-16,1 2 6 15,3 0 0-15,2 0 2 16,0 0 4-16,0 0 7 15,0 0-4-15,2 0-4 16,-2 0 8-16,2 0 1 16,-2 0 4-16,0 0-6 15,0 0-6-15,-2 0 3 16,2 0 6-16,0 0-9 16,0 0 21-16,0 0 4 0,0 0-13 15,0 0 9 1,0 0-14-16,-18-2-24 0,7 0 10 15,-7 0-11-15,-6 2 0 16,3-2 0-16,2 2 0 16,5 0 1-16,3 0-1 15,3 0-15-15,3 0-51 16,2 2-181-16,-3 0-473 16</inkml:trace>
  <inkml:trace contextRef="#ctx0" brushRef="#br0" timeOffset="74598.3">24295 6367 908 0,'6'0'174'0,"-4"-3"-87"0,5 2 8 0,-2-2 11 0,-3 2 40 0,2-4-53 0,1 5 13 16,1-2-20-16,3-1-10 0,-4 0-32 15,-1 2 19 1,-1 1-14-16,-3 0 13 0,-3 1 22 15,3 2-44-15,-2 2-38 16,0 11 17-16,-1 10 11 16,1 9-19-16,2 2 2 15,0 4-2-15,2-5-3 16,1-4-7-16,1-8-1 16,3-10 1-16,-5 0 1 15,0-10 5-15,0 0-1 16,0-2-4-16,-2 0-1 15,3 2 1-15,-3-2 7 16,2 0-8-16,-2 2 0 16,0 0-1-16,0 0 1 15,0 2 0-15,0-2-1 16,0 0 0-16,0 2 1 16,0-2 0-16,2 4-1 0,-4 1 0 15,2 4 1-15,-2-1 0 16,-1 4 0-16,1 1-1 15,-2-2 1-15,0 3 0 16,-1-8 5-16,3 1-5 16,0-7-1-16,2-4 8 15,0 0-8-15,0 0 1 16,0 0 11-16,0 0-10 16,2 0 8-16,-2 0 4 15,0-3-2-15,0 3 9 0,-2 0 19 16,2 0 13-16,2-1-1 15,-4 2-16 1,2-1-25-16,0 0-11 16,0 0-8-16,0 0-54 0,0 0-70 15,-14-12-147-15,-15-16-654 16</inkml:trace>
  <inkml:trace contextRef="#ctx0" brushRef="#br0" timeOffset="78786">23223 6074 1195 0,'0'0'311'0,"0"-4"-181"0,0 4-7 0,0 0 12 0,0 0-73 0,0 4-49 0,-3-4 2 16,3 0-4-16,-2 0 1 0,2 0 6 15,0 0 6-15,0 1-8 16,0-1 13-16,-4 4-19 16,-2 5 17-16,-8 3-15 15,-2 4-3-15,-6 6-8 16,-3 4 1-16,1 2-1 15,0 0 0-15,1-4 1 16,5-2-1-16,5-6 0 16,1-4 1-16,6-4 4 15,2-4-6-15,1 0 0 0,1-2 7 16,2-2-7 0,0 0 13-16,0 0-13 0,0 0 8 15,2 0-7 1,-4 0 11-16,2 0 3 0,2 0-6 15,-2-2 6-15,0 2 2 16,0 0-7-16,0 0 4 16,-2 2 2-16,2-2 1 15,0 0-7-15,0 0 7 16,0 0-8-16,0 0 3 16,0 0-11-16,0 0 5 15,9-2-6-15,-9 2 9 16,0 0-7-16,0 0-1 0,0 0 5 15,0 0-4-15,0 0 4 16,0-4-6-16,2 4 0 16,-4 4-1-1,4-4-6-15,2 4 1 0,2 2 6 16,7 2 0-16,-3 5-2 16,2-2-9-16,3 7 11 15,-1 1 0-15,-1-1-1 16,3-3 0-16,-5 4 1 15,0-3 0-15,-2-2 0 16,2 0 0-16,-4-4 1 16,-3 0-1-16,-2-6 1 15,0-2 0-15,1 0 6 16,-3-2 2-16,0 0 2 16,0 0-1-16,0-2-8 15,0 2-1-15,0 0-1 16,-3 0 15-16,3 0-8 0,0 0 11 15,-2 0-18-15,4 0-8 16,-2 0 8-16,0 0 6 16,0 0 0-16,0 0-4 15,0 0 5-15,0 0 7 16,10-16-1-16,-4 6-13 16,5-8 1-16,1-2-1 15,-4 0 1-15,3 0-1 16,1-5-1-16,-1-3-14 15,3 1-3-15,-3-4 17 0,4 3 1 16,-4 4-14-16,-2 4 9 16,-3 4 4-16,-1 8 2 15,-3 2-2-15,-2 0 1 16,3 4-24-16,-1 0 5 16,-2 2 17-16,0-2 1 15,-2 4-1-15,-1-2-14 16,3 0 8-16,-2 0-7 15,2 0-3-15,0 0 11 16,0 0-1-16,0 2 8 16,0-2-1-16,0 0 0 15,0 0 1-15,0 0 0 16,0 0 8-16,0 0-8 16,0 0 0-16,0-2 2 15,0 2-1-15,0 0 1 0,0 0 5 16,0 0-5-16,0 0-1 15,0 0 5-15,0 0-4 16,0 0 7-16,0 0-8 16,0 0 7-16,0 0-7 15,0 0 6-15,0 0-7 16,0 0 0-16,-13-2-2 16,9 0-5-16,-5-2 7 15,-3-2 1-15,-5-2 0 16,1 0 4-16,-5 0-5 15,6-2 0-15,-1 2 1 0,1 0 9 16,6 0-9 0,0 2 0-16,2 2 5 0,5-1-5 15,2 4 0-15,0 1-1 16,0 0 3-16,0 0-3 16,2 0-2-1,-2 0 2-15,3 0 23 0,-3 0-13 16,0 0 0-1,2 0-10-15,-2 0 0 0,0 0 10 16,0 0 2-16,0 0 5 16,0 0 4-16,0 0-6 15,0 0-3-15,0 0-11 16,0 0 0-16,0 0-1 16,0 0 0-16,0 0-39 15,0 0-67-15,0 0-65 16,0 0-56-16,14 10-363 15</inkml:trace>
  <inkml:trace contextRef="#ctx0" brushRef="#br0" timeOffset="82130.28">25248 6174 670 0,'0'0'90'0,"-2"2"-90"0,2 0-12 0,0 4-312 0</inkml:trace>
  <inkml:trace contextRef="#ctx0" brushRef="#br0" timeOffset="84679.3">25176 6256 1367 0,'0'0'189'15,"0"0"-104"-15,0 0 37 0,0 0-41 0,0 0-39 0,0 0-20 0,0 0-2 0,0 0-20 0,0 0-7 0,0 2-176 0,-11-2-505 16</inkml:trace>
  <inkml:trace contextRef="#ctx0" brushRef="#br0" timeOffset="85980.17">23220 6202 1713 0,'-4'4'210'0,"0"2"-160"0,-8 12-28 0,-3 6 1 0,1 2-14 0,3 4-8 16,3-10 0-16,5-1 13 16,10-8-14-16,-5-4 6 15,5-7-6-15,-1 0 28 16,6-4-2-16,3-7 26 15,-1 0-29-15,-1-3-14 16,-1-1-2-16,-4-1-6 16,-6 2-1-16,-2 6 1 15,-4 2 7-15,-6 2 2 16,-3 4-9-16,-3 4-1 0,-3 4 6 16,-1 7 1-1,4-4 19-15,7 3-4 16,7-3-22-16,2-2 0 0,7 0 1 15,4-2-1 1,2 4 9-16,7-7-9 0,7-4-24 16,4-3-78-16,1-2-104 15,45-26-387-15</inkml:trace>
  <inkml:trace contextRef="#ctx0" brushRef="#br0" timeOffset="86930.41">23896 6092 1575 0,'0'0'255'0,"0"0"-141"0,0 0 34 0,0 0 16 0,0 0-73 0,0 0-25 0,0 0 14 0,0-2-4 0,0 2-7 16,2 0-30-16,-2 0-6 15,0-2-16-15,-2 2 2 16,4 0-10-16,-2 0-1 16,0 0-2-16,0 2-5 15,-2-4 0-15,2 2 0 16,0 0 7-16,0-2 0 16,0 4-7-16,0-2 5 15,0 0-5-15,0 0-1 16,0 0 0-16,0 0 0 0,0 0 0 15,0 0 1 1,0 0 7-16,0 0-8 0,0 0 2 16,0 0-2-16,0 0 1 15,0 0 0-15,0 0 0 16,0 0 11-16,0 0-11 16,0 0 7-16,0 0-8 15,0 0 0-15,0 0-6 16,0 0 6-16,0 0 0 15,0 0 2-15,0 0-1 16,0 0 0-16,0 0 0 16,0 0 4-16,0 0-4 15,0 0 9-15,0 0-10 16,0 0 1-16,0 0-7 0,0 0 6 16,0 0-9-16,0 0-13 15,0 0-32-15,-9 0-69 16,7 2-105-16,-6 4-39 15,-5 2 16-15,-26 18-113 16</inkml:trace>
  <inkml:trace contextRef="#ctx0" brushRef="#br0" timeOffset="87903.45">23798 6108 1564 0,'0'-2'252'0,"2"2"-121"0,-2 0 4 0,0 0 1 0,2 0-59 0,-2 0-11 0,0 0-15 0,0 0-5 0,2 0-7 0,-2 0-15 15,0 0-24-15,2 2-7 16,3 0-2-16,1 4 8 16,2 4-8-1,0 2 3-15,-3 4 5 0,1 6 0 16,-2 0 0-16,2 2 1 15,-4-4 0-15,-2-2 1 16,2-4-1-16,-2-2 0 16,0-6 0-16,0-4 0 15,0 0 1-15,0-2 0 16,0 0 1-16,0 0-1 16,0 0 0-16,0 0-1 15,2 0-8-15,-2-4 7 0,2-2 0 16,0-6-24-1,1-6 5-15,-1-2 2 0,4 0 5 16,-4 0-26 0,1-2 1-16,2 2 25 0,-1 2-70 15,0 4 61-15,3 0 22 16,-5 8 5-16,2 0 10 16,-4 2 6-16,3 2 2 15,-3 2-1-15,-3 0 22 16,3 2-22-16,-2 2-22 15,0 8 8-15,-2 10 1 16,-3 16 43-16,-4 6-29 16,2 4-7-16,2-2-5 15,3-6 14-15,4-4-24 16,0-11 11-16,-2-10-6 16,2-2 5-16,0-9-11 0,0-2 9 15,0 0-8-15,0-2 10 16,0-2-10-16,0 2 32 15,0-5-12-15,-2-4-21 16,2-5-47-16,0-10-5 16,-2-6 19-16,2-2 9 15,-3 3 6-15,0 7 18 16,1 4 1-16,0 8 19 16,0 4-14-16,2 4 3 15,-2 2-9-15,2 2 0 16,0-2-10-16,2 2-5 15,-2 6-5-15,-2 6 20 16,2 6 2-16,2 0 19 0,0 2-20 16,0-5 11-16,0-3-11 15,-2-6 14-15,0-5-5 16,3-1-1-16,-3 0-9 16,-3-2 0-16,6 0 0 15,-6 0-48-15,3 0-101 16,-2 0-124-16,-11-11-443 15</inkml:trace>
  <inkml:trace contextRef="#ctx0" brushRef="#br0" timeOffset="92508.49">25444 6130 1094 0,'-2'0'453'16,"4"0"-342"-16,-4 0 32 0,2 0-50 15,2 0-39-15,-2 0-9 16,2 0 7-16,-2 0 32 16,2-2-6-16,0 0-24 15,8 0-15-15,5-2-25 16,8-4-5-16,-1 4-3 16,2 2 1-16,1-2 5 15,-3 2-3-15,1-1-8 16,-6 2 8-16,-1 1-2 0,3-4-6 15,-5 4 7 1,1 0-7-16,-3 0-2 16,-7 0 1-16,-1 0 0 0,-4 4 0 15,-2-4 0-15,0 1-7 16,-3 6 6-16,-4 5 1 16,-4 8 4-16,-2 2 8 15,-1 2-12-15,-5-4 7 16,4-2-7-16,1-2 6 15,1-2-6-15,1-4 0 16,-1 2 0-16,-1-2 0 16,-2 4 1-16,-2 0 5 15,2 0 11-15,0 0-16 0,4-6 0 16,8-2 0 0,-3 1 1-16,5-6-1 0,2 2 8 15,2-3-8-15,0 0 1 16,0 0-1-16,2 0-1 15,-2 1 1 1,0-1-1-16,2-1 9 0,0 1-9 16,-2 0-1-16,5-3 1 15,3 3 0-15,2 0 11 16,7 0-2-16,6-1 0 16,-3 1 1-16,7-5-8 15,-3 1-1-15,0 3 12 0,5-3-1 16,-4 0-6-1,2-1 5-15,-2-1-11 0,-6 4 1 16,2 1-1-16,-8-2 1 16,-2 1-1-16,0 0-7 15,2 2 6 1,-3 0 1-16,-2 0-1 0,7-2-83 16,1 2-82-1,63-12-157-15</inkml:trace>
  <inkml:trace contextRef="#ctx0" brushRef="#br0" timeOffset="93714.08">27581 6186 1267 0,'0'0'313'0,"0"0"-202"0,0-2 21 0,0 2 3 0,2 0-69 0,1-2-21 0,3-2-12 0,3 0-22 0,-3-2 7 0,6 0 4 0,-1 2 7 16,5 0-11-16,3 0 10 15,8 2-10-15,0 2-12 16,2 0-4-16,-2 2-2 16,-7 0 1-16,-3 4-1 15,-8 4-24-15,-7 0-5 0,-6 4 16 16,-9 2 4-16,-5 4 18 15,-9 2 12 1,3-4-9-16,-3-6-11 0,7-1 11 16,3-6 13-16,5-3-10 15,7 0-9-15,5-2 15 16,3 2-15-16,-1-2-6 16,2 0-18-16,8 4 8 15,5 2-2-15,6 0 12 16,4 0 16-16,-1 0-15 15,-6 5 14-15,-2-6-14 16,0 1 3-16,-7 5-3 16,-2-6-2-16,-5 1-18 15,-4 2 18-15,-2 1 1 16,-7 0 7-16,-2 5-7 16,-5-3 33-16,-8 3-7 0,-3-4-4 15,-4 0 11-15,-3-4-3 16,1-4 2-16,-3-1 14 15,3-1-13-15,6 0-19 16,3-1-5-16,8-1-9 16,8-2 0-16,5 4-12 15,6-2-105-15,32-16-158 16</inkml:trace>
  <inkml:trace contextRef="#ctx0" brushRef="#br0" timeOffset="94934.3">29680 6054 1167 0,'0'-2'278'0,"0"2"-115"0,0-2-14 0,2 2 1 0,-2-4-62 0,0 4-13 0,2 0 5 0,-2 0-23 16,0 0-3 0,0 0-12-16,0 0 19 0,0 0-20 15,0 0-7-15,-2 0 2 16,2 4-18-16,-4 3-3 16,-6 10 8-16,-1 5 7 15,-5 4-12-15,-3 2-5 16,3 0-13-16,5-6 6 15,0-4-6-15,6-8 2 16,3-4-1-16,2-4-1 16,5 4-9-16,-1-4 1 15,7 4 8-15,2 0 0 16,3 2-6-16,5-2-6 16,-2-4-9-16,6 0 11 15,-3-4-2-15,3-2 3 0,-1-4 7 16,-6 0 1-16,0 0-7 15,-1-4 8-15,-3 4 0 16,-7 0 0-16,1-2 9 16,-5 6 6-16,-3 2 12 15,0 0 5-15,-3 2-4 16,3 0 2-16,0 0-13 16,-4 0-4-16,2 8-12 15,-5 10 5-15,0 12 24 16,-6 12 4-16,4 7-14 15,0 5-12-15,2 1-8 16,1 4-108-16,-21 77-489 16</inkml:trace>
  <inkml:trace contextRef="#ctx0" brushRef="#br0" timeOffset="103602.13">23503 5175 784 0,'-4'-2'735'0,"2"-2"-542"0,-5-6-43 0,3 4-46 0,-1-4-10 0,3 0 8 0,2 0-79 0,-3-4 17 0,6 2-2 0,-3-2-20 0,5-4 10 15,6-2-22-15,-1-4-1 16,9 4-5-16,3-4 0 16,2 0-2-16,5 3-7 15,2 2 8-15,-2 2-8 16,-2 10 9-16,-7 0-1 0,-7 7-17 15,-6 4 11-15,-2 9 7 16,-5 9 15-16,-5 10 15 16,-4 10-9-16,-8 8-1 15,-1 6 11-15,-5 0-14 16,6-6-2-16,3-5-2 16,1-9-2-16,3-8-2 15,6-8 10-15,0-8 7 16,-3 0-7-16,5-4-13 15,0-4-4-15,0 0-1 16,4-2-1-16,-2-2-2 16,2 0-7-16,5 0-58 15,-3 0 8-15,6 0-83 16,7-2-100-16,14-8-488 16</inkml:trace>
  <inkml:trace contextRef="#ctx0" brushRef="#br0" timeOffset="103879.25">23599 5542 1862 0,'0'0'342'0,"0"0"-149"0,0 0 58 0,0 0-50 0,0-1-68 0,0 1-50 0,0 0-34 0,0 0-25 0,0 1-16 0,0-1-8 0,0 0-10 16,0 6-247-16,-7 0-747 15</inkml:trace>
  <inkml:trace contextRef="#ctx0" brushRef="#br0" timeOffset="109213.26">28182 7269 1179 0,'0'-2'527'0,"-2"4"-434"0,2-4-40 0,2 4 44 0,-2-2-14 0,0-2-16 0,2 2-13 16,-2 0-6-16,3-2 11 15,-3 2 7-15,0 0-26 16,2 0-2-16,-2 0-10 16,0-2-4-16,0 2-3 15,0 2 2-15,0-2-1 16,0 0 10-16,0 0-14 16,0 0-9-16,0 2-9 15,0 4 1-15,7 8 31 0,-5 4 12 16,3 8-11-16,-3 4-12 15,2 0-2-15,-2-2-5 16,0-2-4-16,3-1-4 16,-1-6-5-16,-2 2 5 15,4-3 4-15,-4-4-1 16,-2 0 2-16,4-5-5 16,-2 1 0-16,-2-3 7 15,2-1-7-15,0-2 3 16,-2 1-8-16,0-2 0 15,3-3-1-15,-3 2 1 16,2-2-1-16,-2 0 0 16,2 0-119-16,0 4-187 15,2 5-235-15</inkml:trace>
  <inkml:trace contextRef="#ctx0" brushRef="#br0" timeOffset="112715.66">28016 7885 1267 0,'-3'-3'289'0,"3"3"-160"0,0 0-46 0,-2 0 5 0,4 0-20 0,-2 0-40 0,0 0-14 0,3 0-7 16,-3 0 20-16,0 0 20 16,-3 0-28-16,3 0-4 15,0 0 0-15,0 0 24 16,0 0-16-16,16-5 8 16,-6 2-13-16,13-3-12 15,12 1-6-15,8-8 0 16,13 5 0-16,1-4 0 0,3 4 0 15,8 0 0-15,-9-2-1 16,-1 4-7-16,-10 0-34 16,-13 4-48-16,-10 2-93 15,-3 2-694-15</inkml:trace>
  <inkml:trace contextRef="#ctx0" brushRef="#br0" timeOffset="121664.48">31708 6066 829 0,'0'0'531'0,"0"-2"-399"0,0 2 19 0,2 0 23 0,-4-3-24 0,2 3-24 0,-6 0-10 0,6 0-40 15,-2 0-1-15,2 0 2 16,-2 0-11-16,0 3-8 16,-5-3-10-16,-6 6-7 15,-13 6-14-15,-13 6-12 16,-5 4-6-16,-6 4-9 16,2 2 1-16,-1 2-1 15,2 0 1-15,0 2-1 0,1 0 0 16,1-2-1-16,3 4 1 15,2-6-18-15,3 2 17 16,6-5-8-16,7-1-1 16,6-6-1-16,7-4 2 15,0-4 9-15,6-4 1 16,1 0-1-16,2-4 1 16,2 0-1-16,-2 0 1 15,2-2 0-15,0 2-1 16,0-4 6-16,0 2-4 15,0 0 8-15,0 0-8 16,0-2-1-16,2 2 0 16,-2 0 0-16,0 2 0 15,0-2 0-15,-2 0 1 0,4 0-2 16,-2 0 0-16,-2 0-8 16,2 0-2-16,0 0-5 15,0 0 3-15,10-2 12 16,2 0 6-16,1 0 3 15,8-2-3-15,2 2-6 16,4 2 1-16,2 0 0 16,5 2 0-16,9 4-1 15,1-4 0-15,7 2 0 16,7 0 1-16,2 0-1 16,5-2 9-16,-5 0-9 0,-2 2 1 15,-3-4-1-15,-8 2-1 16,-5-2 1-16,-6 0 0 15,-11 2 0-15,-3-2 1 16,-7 2-1-16,-5-2 1 16,-2 2 0-1,-5-2 0-15,-1 0 0 0,-2 0-1 16,2 0 0-16,0 0 15 16,-2 0-13-16,-2 0 4 15,2 0-6-15,0 0 0 16,-2 0-30-16,2 0-120 15,-2 2-129-15,-11-16-241 16</inkml:trace>
  <inkml:trace contextRef="#ctx0" brushRef="#br0" timeOffset="124197.64">31743 6060 1293 0,'0'0'207'0,"0"0"-72"0,0 0 14 0,0 0-76 0,2-3-20 0,3 3-23 0,-3 0 9 0,4-1-29 16,-2 1 1-16,2-2-10 15,0 2 17 1,5 0 3-16,9 0-15 0,12-2 20 15,7 2 7-15,13 0-6 16,8 2 1-16,9 4-17 16,6 0-4-16,-1 2-7 15,2 0 0-15,-2 0-1 16,-3 4 1-16,-4-2 0 16,-3-2 0-16,-4 0 0 15,-2-2 0-15,-4-4 0 0,-3 0 0 16,-11 0 1-16,-2-2-1 15,-13 4 1-15,-6-4 0 16,-7 0 0-16,-8 0 11 16,-2 0 2-16,1 0 4 15,-3 0 1-15,0 0 8 16,0 2 0-16,0-4-3 16,0 2 12-16,0 0 2 15,0-4 13-15,-3 4 19 16,3 0-8-16,-2 0-23 15,0 0-14-15,0 0-4 16,2 0 0-16,0 0-4 16,0 0-5-16,-2-2-5 0,2 2-5 15,0 2-2 1,-2-2-2-16,-6 4-16 0,-13 0 18 16,-15 4 12-1,-15 6-4-15,-12 4-1 0,-8 6-7 16,-7 4 0-16,-1-2 0 15,2 0-2 1,-4 0 2-16,4 1-6 0,-2-4-12 16,8 4 10-16,7-4 2 15,-1 4-7-15,5-1-17 16,6-4-3-16,8 0-3 16,15-4 13-16,6-6 14 15,11 0 8-15,4-6 0 16,3-4 0-16,5 0 2 0,0 0-1 15,2-2 0 1,-2 0 2-16,2 0-1 0,-6 4 0 16,4-2-1-16,0-2 1 15,0 2 7-15,2-2-8 16,0 0 0-16,0 0 1 16,0 0 11-16,2 0 9 15,-2 0 8-15,2-2-20 16,0 2 0-16,-2 0 4 15,0 0-11-15,0-2-1 16,0 2 0-16,0 0-1 16,2 0-1-16,-2 0-21 15,0 0-62-15,4 0-3 0,0-4-15 16,0 4-17 0,5 0 47-16,-5 0 20 0,0-2 16 15,-1 2 27-15,-3 0 8 16,-3 0 0-16,3 0 1 15,0 0 1-15,3 0 5 16,-3 0 28-16,3 0 14 16,1 0 5-16,0 0 22 15,3 0-17-15,2 0-22 16,-5 2 23-16,1 4-11 16,-1 0 9-16,-1 6 3 15,-1 16 3-15,0 12-5 16,-2 10-31-16,0 6-12 15,-2-1-14-15,2-7-1 0,2-8 1 16,-2-8 8-16,2-8-9 16,-2-8 2-1,0-6 4-15,2-6-6 0,-2-4 6 16,0 0 0-16,0 0-5 16,2 0 16-16,-2 0-8 15,0-2 9-15,0 2-2 16,0 0 4-16,0 0-7 15,0 0-1-15,0 0-11 16,0 0 0-16,-2 0 6 16,2 0-7-16,0 0-1 15,0 0 0-15,0 0 1 16,0 0-1-16,0 0 0 16,0 0 0-16,18-14 1 0,-2 0 1 15,6-4-1 1,9-4-1-16,0 4-6 0,3 0 6 15,-5 4-11-15,2 3 2 16,-2 6-5-16,-2-3-5 16,0 3-1-16,2 1-6 15,-5-3 3-15,2 0 2 16,-1 2 5-16,-9 1 1 16,-3 2 8-16,-6 2 8 15,-1-3 0-15,-4 3 1 16,1 0 0-16,-3-1 0 15,3 1 4-15,-3-3-5 0,2 3 0 16,2-4-1-16,0 3 1 16,1 1 0-16,-1-4 1 15,-2 4-1-15,0-2-14 16,0-1-17-16,-2 3-10 16,6 0 1-16,-2-1-10 15,0 1 14-15,7-3 8 16,1-1 4-16,7 3 0 15,0-5 9-15,3 2 9 16,0 0 4-16,7 0-13 16,-5-1 11-16,8 0 2 15,-3 5-2-15,-3-3 3 16,1 6 1-16,-5-3-5 16,-4 0 6-16,-2 4-1 0,1-3 1 15,0-1 4-15,-2 2-4 16,-1 1-2-16,-4-3 1 15,1 1-1 1,3 2 1-16,-5-3 4 0,-3 0-3 16,-2 0-1-16,-1 0 1 15,-3 0-1-15,0 0 0 16,0 0 6-16,-3 0 1 16,6 0 10-16,-3-3-2 15,0 3-8-15,0 0-5 16,0-1 7-16,0 1 12 15,-3-3-14-15,3 0 10 16,0-4 1-16,0-1-12 16,0-2 12-16,3-4-18 15,-3-2 0 1,3-2-13-16,1-4 4 0,5-8-11 16,-1 0-11-16,4-4 8 0,-1-4 20 15,5-2 3-15,-7 4 6 16,-1 0 14-16,1 7-7 15,-4 7 28-15,-5 11-23 16,4 0 13-16,-8 5 2 16,4 2-32-16,0 0 15 15,0 0-15-15,4-2 8 0,-1 2 9 16,-1 0-6 0,0 0 1-16,0 2 11 0,-2 2-10 15,0-2 5 1,0 2-4-16,0-6-3 15,2 2-11-15,0 0 6 0,1 0-1 16,1-2-4-16,-2-2-2 16,0 2 1-16,6 0 0 15,-8-2 2-15,4 4-3 16,2-4 0-16,-1 0 0 16,-1-2 1-16,-2 4 5 15,6 2 3-15,-8 0-3 16,0 0 6-16,0 4-2 0,0-2-8 15,-6 2-2 1,6 2-7-16,-2-2-41 0,0 0-122 16,-49 0-306-16</inkml:trace>
  <inkml:trace contextRef="#ctx0" brushRef="#br0" timeOffset="125529.84">30906 6479 800 0,'0'0'126'0,"0"0"-83"0,0 2 31 0,2-2 43 0,-2 0 78 0,2 2-38 0,0-2 11 0,-2 0-58 0,0 2-5 0,2-2-17 0,-4 0-14 16,4 0-10-16,-4 4-16 16,2 0 2-16,-2 8 4 15,-2 4-8-15,-6 12-1 16,1 2-25-16,-1 6 10 15,-2 4-20-15,1 2 7 16,2-4-10-16,2 2 2 16,0-1 0-16,3-6-3 0,0 2 5 15,-1-9 11 1,1-2-13-16,1-10 0 0,3-2 17 16,0-4-16-16,3-4-2 15,-3-2-7-15,0 0-1 16,4-2 2-16,-1 0 5 15,-3 0 2-15,0 0-9 16,0 0 10-16,0 0-9 16,2 0 0-16,0 4-1 15,4-2 6-15,5-4 2 16,10 4 2-16,1-2-4 16,11 0-4-16,3 0-1 15,6 2 0-15,1-2-1 16,1 2 0-16,1-2 0 0,-1 2 0 15,-1 0-1-15,-3 2 1 16,-2 2 0-16,-5 0 0 16,-2 0 0-16,0-2 0 15,-4 0 0-15,-2 0 0 16,-3 0 1-16,-2 0-1 16,0-2 1-16,-7 0-1 15,1 0 1-15,-1-2-1 16,-4 2 1-16,-2-2-1 15,0-2 1-15,1 2 0 16,2 0 8-16,-6 0-8 16,1 0-1-16,-3-2 6 15,4 2 3-15,3-4 5 16,5 0-5-16,1-2-9 16,1 0 7-16,3 0-7 15,-3 2 0-15,-3-4-1 16,1 6 1-16,-1 0 0 15,-3 2 0-15,1 0-1 0,-3-2 1 16,2 0 1-16,-4 0 0 16,3 0-1-16,0 0 1 15,-5 2 1-15,-1-2 7 16,-1 0-9-16,-2 2 2 16,0 0-1-16,-2 0-1 15,2 2-28-15,-3-2-98 16,-1 0-138-16,-18-6-601 0</inkml:trace>
  <inkml:trace contextRef="#ctx0" brushRef="#br0" timeOffset="126598.63">31449 7521 1575 0,'-3'-1'270'0,"3"1"-177"0,0-3 1 0,-2 1 55 0,2 0-73 0,-2 0-28 0,2 2-9 0,0 0-16 0,-2-1 8 16,2 1 8-16,0 0 8 16,-4 0 1-16,1-3-27 15,-6 3-5-15,-8 0-10 16,-6 4-5-16,-12 2 0 15,-3 5 15-15,-3 0 2 0,1 6 3 16,5-3-9 0,10 2-1-16,3 0-10 15,6-4-1-15,8 4 11 16,0 2-11-16,8 2-9 16,6-2 8-16,4 4-5 0,8 0 3 15,9 0 2-15,6-2 2 16,3-2-2-16,2-2 7 15,-5-2 0 1,-1 0-6-16,-6-2 6 0,-8 0-3 16,-4-6-3-16,-4 2-6 15,-3-2 0-15,-5 1 0 16,-4-2-1-16,0 1 7 0,-7 5 0 16,-4-1 6-1,-5 0 5-15,-7 2-11 0,0-4 8 16,-6 2-8-16,-2-2 2 15,0-5-2-15,1 0 0 16,-1-3-33-16,6-3-48 16,6 0-50-16,0-4-116 15,-3-26-89-15</inkml:trace>
  <inkml:trace contextRef="#ctx0" brushRef="#br0" timeOffset="126934.78">31446 7506 1685 0,'0'0'329'0,"3"-3"-172"0,3 2-11 0,4-6-34 0,7 4-73 0,12-6-27 0,9 3 7 0,9-1-18 0,2 0 10 0,4 3-5 0,3 2-6 0,-5 0-1 15,-4 4-37-15,-2 0-181 16,44 4-316-16</inkml:trace>
  <inkml:trace contextRef="#ctx0" brushRef="#br0" timeOffset="127547.73">31854 7684 1505 0,'0'0'273'16,"2"0"-162"-16,0-4-30 16,8 0 16-16,3-2-59 15,5-4-22-15,9 4 29 0,4-2 5 16,5 0 16-16,-1 3-8 15,-6 2-8-15,-9 3 4 16,-2 0-5-16,-12 2-2 16,-2-1-16-16,-6 4-8 15,-6 13-22-15,-13 14 35 16,-16 20 9-16,-14 8-19 16,-11 4-17-16,-4-10 10 15,11-11-19-15,10-14 1 16,14-8 0-16,16-7 9 15,3-10 8-15,12-2 14 16,2-2 14-16,8 0 1 16,5 0-16-16,14 0 8 15,14 0-3-15,10-2-12 0,5-6-16 16,0 4-2-16,-2-2 0 16,-3-2-6-16,-4 0-3 15,-2-1-3-15,-11 2-8 16,-7-4-73-16,-5 1-75 15,-11-3-151-15,8-37-349 16</inkml:trace>
  <inkml:trace contextRef="#ctx0" brushRef="#br0" timeOffset="131497.74">30821 6097 1571 0,'0'0'206'0,"0"0"-107"0,0 0 28 0,0 0-34 0,0 0-58 0,2 0-18 0,-2 0-17 16,2 3-21-16,0-1-100 16,2 0-128-16,25 0-542 15</inkml:trace>
  <inkml:trace contextRef="#ctx0" brushRef="#br0" timeOffset="131696.57">31143 6021 1872 0,'0'0'213'0,"0"0"-127"15,-2 0 43-15,2 0-74 16,2 0-38-16,-2 4-17 15,5-1-69-15,4 3-38 16,2-2-19-16,11 1-39 16,76 4-295-16</inkml:trace>
  <inkml:trace contextRef="#ctx0" brushRef="#br0" timeOffset="131866.21">31554 6003 1809 0,'-3'0'324'0,"3"0"-138"16,0-1-9-16,-2 1-85 16,2-5-61-16,-3 5-31 15,6 5 0-15,-1-5-133 16,1 1-107-16,10-1-75 16,56-8-592-16</inkml:trace>
  <inkml:trace contextRef="#ctx0" brushRef="#br0" timeOffset="132031.82">31910 5889 1907 0,'0'-2'273'0,"0"0"-139"16,-2 0 28-16,4-2-102 15,0 4-60-15,8 0-111 16,0-2-110-16,11 2-100 15,63-2-328-15</inkml:trace>
  <inkml:trace contextRef="#ctx0" brushRef="#br0" timeOffset="132230.72">32409 5811 1487 0,'-5'0'639'0,"5"0"-537"15,-2 0 41-15,2 0-14 16,0-4-74-16,0 4-41 16,-2 4-14-16,4-4-41 15,0 2-176-15,14 14-317 16</inkml:trace>
  <inkml:trace contextRef="#ctx0" brushRef="#br0" timeOffset="132380.68">32714 5805 2114 0,'-4'-2'352'0,"4"0"-277"0,-5 0 53 16,3 0-86-16,-2 4-42 16,-10 2-383-16,-37 4-551 15</inkml:trace>
  <inkml:trace contextRef="#ctx0" brushRef="#br0" timeOffset="136530.68">27889 7870 614 0,'0'2'1409'0,"0"-4"-1232"0,0 2-126 0,0 0 9 0,0 0 5 0,2 0-43 0,-2 0-16 16,2 0-4-16,2 0 8 15,-4 0 14-15,2 0 29 16,-2 0 25-16,3 0-27 16,-1 0-6-16,0-2-5 15,4 2-16-15,2-1 6 16,-2-2-28-16,3 2-1 0,2 1-1 15,-4 0 3-15,2 1-3 16,-1 2 0 0,6-3 0-16,4 0 0 15,6 0 1-15,3-3 0 0,7 2 0 16,-1-2-1-16,5-3 0 16,2 2-1-16,2-1 1 15,0-2 0-15,3 3 0 16,-3-3 0-16,-2 2 0 15,-1-1-1-15,-4 2 1 0,1-2 0 16,-3 4 0 0,-2 0 0-16,-2-2 1 15,-2 2-1-15,2 0 0 0,-8 0 1 16,0 0-1-16,-7 2 0 16,-3 0 0-16,-3 0 3 15,-3 0-3-15,-2 0 0 16,1 0 12-16,3 0-11 15,4 0 17-15,2-2-16 16,3-2 13-16,0 4 4 16,-1-2-10-16,-1 0 0 15,-6 2-8-15,-1 0-1 16,-3 0 0-16,0 0-8 16,-4 0-38-16,0 2-116 15,0 4-81-15,-4 2-39 0,4 2-47 16,-11 18-1081-1</inkml:trace>
  <inkml:trace contextRef="#ctx0" brushRef="#br0" timeOffset="137113.24">28385 8183 994 0,'0'-2'854'0,"-2"2"-707"0,2 0-99 0,-2-2-24 0,2 2-11 0,-3 0-12 0,1 2 10 0,-5-2 23 0,-6 2 28 15,-1 2 19-15,-3 0-8 16,-3 2-13-16,-1 0 8 16,-2 0-25-16,4 2-16 0,1-2-13 15,10-2-14 1,3 0 0-16,3 4-1 15,4-4-8-15,0 4-33 0,5 1-9 16,5 2 18-16,5 0 14 16,-1-1 19-16,3-1 6 15,-5 1-5-15,-3-1 7 16,-4-1-8-16,0 4-9 16,-5-2 9-16,-2 5 14 15,-4 2-9-15,-6-1-4 16,0 4 5-16,-3-4 6 15,-4-2-12-15,-1 0 18 16,1-4-10-16,-3 0-8 16,0-4 8-16,0-2-7 15,4-4-1-15,1 0-8 16,6-4-25-16,-1-2-45 0,4-4-117 16,8-40-30-16</inkml:trace>
  <inkml:trace contextRef="#ctx0" brushRef="#br0" timeOffset="137364.01">28338 8171 1640 0,'2'-2'450'0,"5"-4"-384"0,5 0-39 0,10-2 73 0,6-4-4 0,11 0-24 0,-4 0 9 0,7 0-10 16,-1 0-26-16,3 0-27 15,6 0-18-15,-2 0-37 16,1 2-188-16,45 0-225 16</inkml:trace>
  <inkml:trace contextRef="#ctx0" brushRef="#br0" timeOffset="137813.2">28739 8329 1570 0,'0'-1'379'0,"4"1"-217"16,1-4-111-16,4 0 39 15,4-1-6-15,6-3-31 16,-4 2-29-16,5 5 10 16,-2-3 19-16,-7 4 4 15,-4 0-35-15,-5 0-22 16,-4 4 0-16,-3 10 0 15,-8 12 15-15,-14 10 17 0,-11 14-14 16,-8 2-8 0,4-8-5-16,3-8-5 0,12-12 0 15,8-10 8-15,9-6-7 16,6-6 5-16,4-2 9 16,7-2-9-16,13 0 2 15,9-4 5-15,18-4-2 16,13 0-10-16,5-4-1 15,1 2-51-15,-3-2-98 16,1 0-71-16,70-16-267 16</inkml:trace>
  <inkml:trace contextRef="#ctx0" brushRef="#br0" timeOffset="139554.81">27977 9032 1633 0,'7'3'219'0,"2"0"-132"0,6 5 33 0,12 2 12 0,6-5-35 0,8 2-20 0,8-6 16 0,4 4-2 0,7-10-35 0,9 1 8 0,8 0-29 16,0-1-1-16,8-5-26 15,2 2-2-15,2-5-6 0,3-2 1 16,1-3 0 0,1-5 0-16,1-3 0 0,-7-4 12 15,-5-4-12 1,-4-4 1-16,-2-8-2 0,4-13-6 15,2-5 6-15,-6-8 0 16,-5 2 0-16,-19 6 0 16,-10 8 1-16,-14 6 5 15,-10 4-4-15,-1 3 14 16,-7-1 17-16,1 0 0 16,-5 0-4-16,-1 2-10 15,0-4-10-15,-1 0-6 16,-3 2-3-16,-4 0 0 15,-5 1-1-15,-3 7-6 16,-2 0-2-16,-1 4-3 0,-2-2 0 16,-4 2 0-16,-1 0 11 15,1 0-11-15,-6 0-1 16,2-1 5-16,-8 1-7 16,-2 2 8-16,2 0-20 15,-7 2 0-15,3 2 12 16,-4-2 7-16,1 4 2 15,-2 2 0-15,1 4 6 16,0 0 0-16,1 0-1 16,-1 4 0-16,3-2 0 15,-3 3-5-15,2 2-1 16,-3-1 1-16,-2-1 6 16,-3-2-29-16,1 3 16 0,1-2 5 15,-1 4 8-15,3-2 0 16,1 6-7-16,2-1 1 15,-1 1-4-15,0 2 9 16,1 3-7-16,1-3 8 16,-1 1-2-16,-3 2 2 15,4-2 0-15,-5 1 1 16,-8 2-1-16,4 2 5 16,-3 2-4-16,2 0-2 15,0 0 2-15,-1 5-1 16,-2-4 0-16,1 2 0 15,7-1 1-15,8-5 11 16,5 6-11-16,3-6 5 16,3 2 1-16,1 0-6 15,2 4 4-15,-5 3-4 0,-2-1 9 16,-6 8-8-16,0 1 7 16,-3 0 4-16,1 4-11 15,6-2-1-15,0 2 1 16,0 0 5-16,4 0-1 15,-2 4-5-15,0-2 1 16,6 4-2-16,-4 3 0 16,5 2 2-16,-2 2-1 15,2 6 0-15,-3 2 0 16,6 3 10-16,-4 2-5 16,7-2 6-16,4-2-11 15,3-2 8-15,5 2 3 0,0-1-1 16,4-3-2-1,0-6-9-15,3 2 14 0,-1-2-13 16,2 0 5 0,2 2-5-16,0 2 0 0,1 0 0 15,1 0 1-15,0 1 12 16,-1-5-14-16,3-4-1 16,1-4 1-16,-2-4 0 15,5 0 11-15,-3 2 1 16,1-2-11-16,1 0 16 15,1-2-1-15,-3-2-5 16,3 0-4-16,-3 0-5 16,1 2-1-16,3-2 9 15,3 0-1-15,2 2 6 0,-2-2-9 16,1-1-4-16,-8-6-1 16,0 3 1-16,0-3-1 15,-2 3 0-15,-1-4 1 16,1 0-1-16,-1 0 1 15,0-4-1-15,-1 4-1 16,4-2 6-16,3-2-5 16,-1 4 0-16,1-2 1 15,4 0 4-15,0 2-6 16,0-4 1-16,0 0-1 16,2 4 2-16,-2-4-1 15,7 0 0-15,0 4-1 16,2-6 0-16,2 0-1 15,0 2 1-15,-1-2 0 16,-5 2 0-16,0 0 1 16,-9-4-1-16,-3 2 9 15,-1 0-8-15,-6-2-1 0,1 0-5 16,-3 2 4-16,-2-4 1 16,3 0 0-16,-3 0 1 15,1 0 11-15,-3 0-12 16,0 2-6-16,0-2 6 15,0 0-107-15,2 2-235 16,-4-12-699-16</inkml:trace>
  <inkml:trace contextRef="#ctx0" brushRef="#br0" timeOffset="147266.35">28147 7311 929 0,'4'0'360'0,"-2"-4"-276"0,5 4-54 0,4-4 0 0,0 2 48 0,7 0-37 0,-2 0-28 0,0 0 86 15,1 0 2-15,-5 2-37 16,-4-2 32-16,1 2-36 16,-3-2-27-16,2 2-13 15,1 0-7-15,3 2 1 16,7 0 16-16,-4 0 1 16,3 2-17-16,0-2 8 15,-7 0 7-15,2 0-5 16,-8 4-6-16,-5-4-8 15,-5 6 20-15,-4 8 5 16,-6 10 14-16,-5 4-20 0,-7 0-14 16,-2 2 4-16,2-8-7 15,0-1-4-15,1-5-2 16,6 0 3-16,-3-3-3 16,4 0 0-16,-6 0 0 15,5 2-6 1,-3-5 1-16,10-2 6 0,5-4-7 15,2-4 0-15,4 0 1 16,2-2-1-16,0-2 1 16,2 2 8-16,-2 0 3 15,0 0 17-15,4 0-1 16,-4 0-20-16,0 0-8 0,0 2-6 16,2-2-10-1,2 0 16-15,3 1 12 0,3-1 18 16,13 0-5-16,4-3 4 15,4-3-8-15,7-4 10 16,-1 2-7-16,2-5-15 16,-1 6 6-16,1-4 0 15,-1 1-4-15,-5 1-10 16,4-1 7-16,-8 3-8 16,-3 1-1-16,-8 2-5 15,-7 3-58-15,-4-2-176 16,-12-1-120-16</inkml:trace>
  <inkml:trace contextRef="#ctx0" brushRef="#br0" timeOffset="148032.26">28058 7413 595 0,'4'-2'1024'0,"2"0"-852"0,4-4-107 0,-1 4 35 0,1-2 5 0,2 0-45 0,-1 0-18 0,3 2-13 15,3-6 2-15,1 4-13 16,2 2 26-16,4-2 4 16,-1 2-18-16,0 2-6 15,-2 0-5-15,0 2-1 16,1 2-1-16,-7 0-7 15,1 4-8-15,-3 0-1 16,-9 2 11-16,-1 6 18 16,-8 6-6-16,-5 2 5 0,-4 4 1 15,-4-1-30 1,-4-5 11-16,-3-3-5 16,-2-1 0-16,-2-4-5 0,5 1 6 15,0-3-6-15,1-4 0 16,4-3 0-16,3 0 0 15,3 1 1-15,5-4-2 16,6 0 1-16,2-2-1 16,2 2-16-16,0-4 4 15,2 4-3-15,2-2 10 16,1 2 5-16,1 0 18 16,6 2-11-16,8-2-6 15,0 0 11-15,5-4-4 16,6 0-8-16,-1-4 11 0,1 0-10 15,5-4 6-15,-2 4-6 16,0 0 10-16,-5 2 4 16,-8-1-3-16,-2 4-2 15,-9 1 1-15,-4 0-5 16,-1 0-12-16,-5 0 6 16,0 0-6-16,-2 0 6 15,0 1-25-15,0-1-125 16,2 7-179-16,10-14-1473 15</inkml:trace>
  <inkml:trace contextRef="#ctx0" brushRef="#br0" timeOffset="157034.63">12898 7867 52 0,'0'-3'1008'16,"0"6"-814"-16,-2-6-119 0,2 3-17 0,0 0 4 0,0-1 1 0,0 1-26 0,0 0 70 0,0 0-31 0,0-3 1 0,2 3-8 0,-2 0-11 0,0 0-11 16,0 0-11-16,2 0-8 15,-2 0 1-15,2-2 10 16,0 2-21-16,7-4-6 16,1 0-5-16,5 3-5 15,5-2 4-15,7 2-5 16,9-2 10-16,1 1-4 15,5-2-7-15,5 2 1 16,2-4 0-16,5 0 2 16,-5 2-2-16,-5-2-1 0,1 0 1 15,-3 4-1 1,-4-2-1-16,0 4 1 0,-4-2-1 16,1-2 1-16,3 2 0 15,2 0 0-15,3 4 0 16,3 0 0-16,3 0 28 15,5 2-22-15,-1 0 3 16,-2 4-8-16,1-4 1 16,1 0-2-16,-4 0 0 15,5-4 1-15,-3 0 1 0,-2 0 10 16,3-2-11 0,-10 0-1-16,-5 0-1 0,4 0 1 15,-1 0 9 1,2 0-9-16,3 2 6 0,-1 0-6 15,3 0 0-15,-11 0 1 16,1-2 5-16,-1-2-6 16,-3 0 5-16,1 0-4 15,-3 0-1-15,7 0 8 16,0-2-1-16,-3 2-1 16,1 0-5-16,-3 2-1 15,-4 0 1-15,0 0 0 16,0 0 7-16,-2 0-8 0,0 0 8 15,0-2-1 1,-1 4 5-16,1-2-11 16,4 4-1-16,-2-4 0 0,4 2 1 15,-2-2-1-15,1 2 6 16,-1-2-6-16,0 2-2 16,-2-2 2-16,4 0-1 15,-6 2 1-15,2 0 0 16,0 0 0-16,-4 0 0 15,0 0 0-15,-3 2 0 16,2-2 0-16,1 2 0 16,4-2 0-16,2 2 0 15,4-2 8-15,-1 0-8 16,7 0 0-16,-4 0-1 16,3 0 1-16,-2 2-1 0,0 0 1 15,-2 2 2-15,-3-4-1 16,-4 2 0-16,2-2-1 15,0 0 1-15,-4 0 0 16,2 0 0-16,0 0-1 16,-3 0 0-16,5 2 0 15,1 0 0-15,-3 0 0 16,-2 0 0-16,-5 0 0 16,1 0-1-1,-2-2-5-15,0 0 6 0,1 0 0 16,1-2-4-16,0 2 4 15,6 0 9-15,3-2-9 16,3 4 0 0,6-2 0-16,-1 2-3 15,0 0-3 1,-2-2 6-16,-2 2-1 0,-7 0 1 16,2-2 0-16,-4 4 0 0,-4-4 0 15,4 0 6-15,0 0-6 16,-2 0 1-16,4 2 3 0,2 0-4 15,-2 2 0 1,4-2-10-16,1 2 10 0,-5-2-1 16,-2 0 1-16,0-2 0 15,-8 4 0-15,6-4 1 16,-7-4-1-16,1 4 0 0,2 0 1 16,-1-2-1-1,0 0 0-15,4 2 0 0,-1 0 0 16,-2 0 0-16,2 0 0 15,4 0 0-15,0-2 0 16,0 2 0-16,2 0 0 16,2 2 7-16,-4 0 2 15,-2 0 2-15,-4 2-10 16,1-2 4-16,-1-2-4 16,-2-2 4-16,2-2 7 15,-2 2 8-15,-1 0 4 16,3 0-17-16,-6-2 16 15,3 2 7-15,-5 2-17 16,1-2-12-16,-3 2-1 16,2-2 12-16,-2 2-12 0,-2 0 1 15,5 0 0 1,-5 0 0-16,-1 0-1 0,1 0 0 16,-2-2 13-16,-5 2-12 15,1 0 6-15,-3 0 8 16,0 0 16-16,0 0 11 15,0 0-3-15,0 0-19 16,0 0-7-16,0 0-12 16,0 0-1-16,0 0 1 15,4 0-1-15,-4 0 1 16,-4-4 0-16,4 8 0 16,0-4 0-16,0 0 7 15,0 0-8-15,0 0-1 16,0 0 1-16,0 0 0 0,0 0 0 15,0 0 14-15,0 0-14 16,0 0 0-16,0 0 11 16,0 0-10-16,0 0 10 15,0 0-5-15,0 0 12 16,0 0 9-16,0 0-19 16,0 0 1-16,0 0-8 15,0 0 8-15,0 0 5 16,0 0-13-16,0 0 4 15,0 0 12-15,0 0 1 16,0 0-3-16,0 0 1 16,0 0-2-16,0 0-4 15,0 0 5-15,0 0-3 0,0 0 11 16,0 0-14 0,0 0 3-16,0 0 3 0,0 0-2 15,0 0-1-15,0 0-6 16,0 0-5-16,0 0 5 15,0 0-5-15,0 0 1 16,0 0-2-16,0 0 1 16,0 0-1-16,0 0 0 15,0 0-1-15,0 0 1 16,0 0-1-16,0 0 0 16,0 0-11-16,0 0-39 15,0 0-75-15,0 0-101 16,0 0-59-16,0 0-91 15,-21 10-487-15</inkml:trace>
  <inkml:trace contextRef="#ctx0" brushRef="#br0" timeOffset="168864.31">5719 13044 1143 0,'-2'0'556'0,"4"0"-403"0,-2-2-39 0,0 2 38 0,0 0-37 0,0 0-40 0,0-2-30 0,0 2 29 0,0 0-14 0,0-2 22 0,2 2 7 16,-2 0 2-16,0 0-14 15,0 0-13-15,0 0-11 16,0-2 2-16,0 2-22 15,0 2-18-15,0-2-1 16,0 0-7-16,0-2 1 16,3 0 2-16,-1 2-10 15,4-2 2-15,5 2-2 0,12-4 15 16,6-4 19 0,10 0-13-16,11-2 2 0,4-4-4 15,8-4-7 1,13 4-6-16,12-6 0 0,19 3 5 15,65-2-11-15,20 9 0 16,-4-4 1-16,-129 7 4 16,-4 2-4-16,4-5-1 15,46-5 0-15,-3-3 0 16,-5 0 0-16,-14 4 1 16,-13 0 0-16,-14 6 0 15,-10-2-2-15,-18 6 1 16,-9 2 0-16,-12 2 0 0,-6 0 0 15,3 0-14-15,-6 0 14 16,3 0 0-16,0 0-1 16,-2 0-20-1,2 0-75-15,0 2-84 0,-2 4-163 16,-7 10-139-16,-55 37-442 16</inkml:trace>
  <inkml:trace contextRef="#ctx0" brushRef="#br0" timeOffset="169448.7">6320 13251 1592 0,'0'0'272'0,"0"0"-37"0,0 2-68 0,-2-2-76 0,2 0-10 0,2 0-7 0,-2 0-7 0,5-2-10 15,4 2-13-15,15-3 26 16,15-1 2-16,15-6 0 16,23-2-24-16,12-7-19 15,13-4-10 1,12 1-8-16,65-14-4 0,8 0 2 16,-129 26 0-16,-6-2-9 15,58-10 2-15,-16 6-2 16,-17 2 1-16,-17 0 0 15,-12 6 0-15,-17 4 7 16,-13 0 4-16,-12 2 31 16,-6 2 23-16,-2 0-15 15,2 0 0-15,-2 0-19 16,0 0-17-16,2 2-6 0,-5-2 0 16,5 0-9-1,0 0 1-15,5 0-2 0,-5 0 1 16,0 0-6-16,4 0-24 15,3 0-36-15,4 2-78 16,2-2-148-16,3 4-230 16,4-6-428-16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0:06.762"/>
    </inkml:context>
    <inkml:brush xml:id="br0">
      <inkml:brushProperty name="width" value="0.05292" units="cm"/>
      <inkml:brushProperty name="height" value="0.05292" units="cm"/>
      <inkml:brushProperty name="color" value="#FF0000"/>
    </inkml:brush>
  </inkml:definitions>
  <inkml:trace contextRef="#ctx0" brushRef="#br0">11416 11835 1874 0,'0'0'483'0,"-2"-4"-318"0,2 4-40 0,-2-2-29 0,2 2-21 0,0 0 25 0,0 0-14 0,0 0-10 16,-3 0-16-16,3 2-31 15,-2-2-5-15,2 6-14 16,2 0 8-16,1 4 5 16,-1 2 4-16,0-2-11 15,1 0-16-15,-3-6 14 16,0 0-14-16,0-2 0 16,-3-2 0-16,3 0-13 15,3 0-32-15,-6 0-3 0,3 0-3 16,0 2-36-16,0-2 0 15,0 0-58-15,0 0-172 16,3-14-248-16</inkml:trace>
  <inkml:trace contextRef="#ctx0" brushRef="#br0" timeOffset="1219.1">11419 11648 1615 0,'0'0'273'0,"0"0"-96"0,-3 0-10 0,3 0-49 0,0 0-37 0,-2 0-13 0,0 2 2 0,-5 2 2 0,2 2 6 0,-1 5-4 0,-5-4-26 0,4 4 18 0,0 4-18 0,-6 10-11 16,-3 4 2-16,-1 11-1 16,-4 9-13-16,1 1 7 15,3-2-13-15,1-2-7 16,7-6-10-16,7-10-1 16,2-2-1-16,4-6-1 15,1-7-8-15,3-4 9 16,8-1 0-16,-1-6 10 15,8-5-9-15,0-3 17 16,1-9-11-16,3-2 0 0,-1-6-6 16,3-7-2-1,0 0-15-15,0-2 9 0,2 2 7 16,-6 0-9-16,0-2 9 16,-8 2 0-16,1 2 12 15,-5 2-5-15,-1 2-6 16,-4 2-2-16,-1 8 1 15,-5-2 0-15,0 8 1 16,1 0 16-16,-3 4-8 16,0-2-3-16,3 4 13 15,-3 0-10-15,0-3 1 16,0 3-9-16,2-1-1 16,0-5 7-16,0 2-6 15,-2-3 13-15,2 3-5 16,0 3-8-16,-2 1 16 0,0 0-17 15,0 0 0-15,-2 0 2 16,2 0 5-16,0 1-8 16,0-1 1-16,2 4-12 15,-2 9 9-15,2 13 3 16,3 18 18-16,-5 20-12 16,-2 10-5-16,-3 11 0 15,-1 1 5-15,2 0-5 16,-4 2 0-16,2-6-1 15,-5-6 0-15,2-3 15 16,0-9-15-16,0-6-6 16,-9 6 6-16,0 0 0 15,-8 3 0-15,-3-2-9 16,-3-2 7-16,-1-11 2 0,4-12 0 16,2-10-2-16,0-8 1 15,6-10-8-15,-2-6-3 16,5-16 12-16,-5-8 0 15,8-14 0-15,-1-12-1 16,5-6 0-16,7-4 1 16,0-3-1-16,2 7 0 15,2 2 0-15,0 4 1 16,2 4-1-16,4 2-11 16,-1 2-2-16,9 0-4 15,-2 2 3-15,7 0-9 16,2 4 14-16,0 5-10 0,3 4 14 15,-1 8-6-15,1 4 11 16,-4 4 1 0,7 5 0-16,2 0-1 0,4-2-4 15,-2 0 5-15,5 0 1 16,-3-2-1-16,1-6 0 16,-3 2-8-16,6-8-93 15,4-2-166-15,3 0-289 16,83-60-431-16</inkml:trace>
  <inkml:trace contextRef="#ctx0" brushRef="#br0" timeOffset="1926.58">13353 11771 1088 0,'-3'0'840'0,"0"-2"-591"0,3 2-72 0,0 0-43 0,0 0-31 16,0 0-35-16,3 0 22 16,0 0-33-16,3 2-30 15,5 0 16-15,5 0 19 16,3-2-17-16,8 0-15 15,5 0-20-15,-1-2-8 16,6-2-2-16,4 0-11 16,-3-3-47-16,-3 3-136 15,-4 3-303-15,23-1-108 16</inkml:trace>
  <inkml:trace contextRef="#ctx0" brushRef="#br0" timeOffset="2133.69">13455 12075 1676 0,'6'4'306'0,"-1"3"-100"16,6 0-26-16,5 4-23 15,6-4-28-15,-1 0-34 0,4 1-37 16,2-8-49-16,2-4-9 15,5-7-145-15,1 0-161 16,66-54-379-16</inkml:trace>
  <inkml:trace contextRef="#ctx0" brushRef="#br0" timeOffset="4334.93">17637 11694 1407 0,'-2'0'859'0,"0"2"-736"0,-1 0-78 0,-2 11-22 0,1 6 23 0,-5 12-2 0,1 6-31 16,6 2-13-16,2-5 0 15,0-4 11-15,4 0 7 16,2-12 1-16,-3-2-17 15,-1-6-1-15,-2-4 5 16,0-6-5-16,0 0 8 16,2-2 32-16,-2 2 37 15,2-10-2-15,0-8-53 16,5-2-14-16,2-16 0 16,9 0-8-16,0-2-1 0,4 0-1 15,0 3-14 1,5 8-16-16,0 4-25 15,2 5 17-15,-2 9 24 16,-5 2 6-16,0 14 9 0,-6 0-9 16,-5 11-8-16,0 7 16 15,-4 5 1-15,-3-1 1 16,-2 3-1-16,3-3 13 16,-5-5 26-16,2-4-28 15,-2-8 13-15,0-6-17 16,0 0 4-16,-2-8 25 15,2 2 4-15,2-10 2 16,2-4-21-16,10-10-19 16,1-10-2-16,8-2-5 15,4-2-9-15,4-2-19 16,2 5-3-16,-2 9 24 16,0 6 6-16,-6 12-1 0,-5 6-7 15,-7 6 1 1,0 10-2-16,-1 8 13 0,-3 7 1 15,-1 3 0-15,2-2 1 16,-1 2 5-16,-3 0-5 16,1-2 1-16,0 0 1 15,-3-2 10-15,1 0-12 16,-3-10 13-16,-2-2-13 16,0-2-1-16,-2-4-52 15,-5-2-136-15,-11 0-392 16</inkml:trace>
  <inkml:trace contextRef="#ctx0" brushRef="#br0" timeOffset="5230.47">18558 11566 695 0,'0'0'1209'0,"0"0"-964"0,2-2-98 0,2 0-38 0,5 0-19 0,7-2-6 0,3 2-24 0,6 2-34 15,-3 2 19-15,0 4 12 16,-2 8-6-16,-4 2-17 15,-3 12 5-15,-4 5-7 16,-5 7-3-16,-6 2-28 16,-9-1 7-16,1 0-7 15,-9-9-2-15,4-6 2 16,-5-8-8-16,7-8-11 16,-1-4 7-16,5-4-10 15,3-6 15-15,4-8-22 0,4-6-37 16,9-6 11-16,4-4-4 15,9-4 2-15,5-4-17 16,5 1 8-16,3 2 19 16,0 2-13-16,1 3 26 15,-1 4 9-15,-6-2 5 16,1 4 19-16,-8 2 0 16,-9 2 1-16,-3 6 4 15,-7 2 2-15,-3 6-5 16,-2 0 19-16,-5 6 0 15,-5 8 10-15,-9 4 26 16,-3 12-19-16,-1 8-10 0,4 4-22 16,7 6 17-1,10 1-10-15,9 0-7 16,8 0 3-16,10-3 0 0,2-8-8 16,-2-6 15-16,4-6-4 15,2-10-12-15,-3-6 0 16,8-6-11-16,4-4-155 15,85-30-175-15</inkml:trace>
  <inkml:trace contextRef="#ctx0" brushRef="#br0" timeOffset="5933.45">20473 11550 1209 0,'0'0'508'0,"0"0"-366"0,0-4-25 15,3 4 36-15,-6 0 21 0,3 0-28 0,0-2-29 0,0 2-21 0,0 0 1 0,0 0-40 0,0 10-22 0,-2 6 13 16,2 18 39-16,2 10-50 16,3 8-14-16,1 2-17 15,6-1-6-15,-3-1-50 16,-3-12-145-16,-4-2-117 16,-4-12-141-16,-31 4-111 0</inkml:trace>
  <inkml:trace contextRef="#ctx0" brushRef="#br0" timeOffset="6202.45">20326 11751 1788 0,'9'0'285'0,"3"0"-165"16,14-4 77-16,6 1-17 16,-1 2-57-16,4 1-71 15,1-3-29-15,4 3-23 16,-1-4-12-16,4 3-134 16,-3-5-208-16,65-20-671 15</inkml:trace>
  <inkml:trace contextRef="#ctx0" brushRef="#br0" timeOffset="8200.9">21683 11494 1207 0,'2'2'201'0,"2"-2"-85"0,3-2 22 0,3 2 31 0,0 0-61 0,-1 0-51 0,-2-2 5 0,2 0 5 0,0-2 10 0,2-2 2 0,-2 0-29 0,0-2-25 16,-3 2-20-16,2-4-5 0,-4 0-12 16,2 0-50-1,-3-2 8-15,-6 2 12 0,-5 0 18 16,-4 4 17-16,-5 4 7 16,-12 4 30-16,-5 4 6 15,-4 12 19-15,-4 8 4 16,-2 10-14-16,-1 6 13 15,7 4-2-15,11 4-8 16,12-4-6-16,13-1-2 16,19-4 11-16,14-4 8 15,21-3 4-15,10-8-14 16,9-8-23-16,3-6-14 16,-5-8-12-16,-4-6-167 15,57-22-339-15</inkml:trace>
  <inkml:trace contextRef="#ctx0" brushRef="#br0" timeOffset="14099.83">17739 11775 1704 0,'0'0'357'0,"3"-2"-223"0,3 2-56 0,8-2 54 0,7 0-6 0,9-2-51 0,6-3-23 16,2 6-19-16,1-3 17 15,7-1 4-15,0 1-3 16,8 0-17-16,8-3-17 15,7 0 4-15,9 3-14 16,6-1-7-16,10 0 2 16,1 4 5-16,6 1-7 15,4 1 1-15,2 4-1 0,4-4-6 16,63-1 5-16,7-1 1 16,6-8-5-16,-58 9 5 15,4-1 0-15,-3 1 0 16,-10 1 0-16,-64 2 0 15,-1-2 1-15,-1 5-1 16,48 1 0-16,-4-2-9 16,-4 1-4-16,-5 1-7 15,-2-7 10-15,-2 0-17 16,-2-3 18-16,-6-1-6 16,-8-2 13-16,-7 2 1 15,-10-1 1-15,-8 1-1 16,-11-5 1-16,-6 5 2 15,0 0-1-15,-2-2 1 16,-3-2-1 0,5 2 6-16,-3 2 7 15,3-1-13-15,0-4 0 0,-3 5 9 0,-1 0-10 16,-6 0 2-16,-1 0-2 16,-3 2 1-16,-1-4 0 15,-3 4-1-15,6 1 0 16,1-2-6-16,3 1 6 15,6-2-2-15,0 2-4 0,-5 0 5 16,-1-4-1 0,-2 4 1-16,-7 0-8 0,0 2 9 15,-1 0 7-15,-5-2-7 16,-2 2-10-16,0 2-3 16,2-2-62-16,-1 0-17 15,-1 0-49-15,-7 2-130 16,-39 12-247-16</inkml:trace>
  <inkml:trace contextRef="#ctx0" brushRef="#br0" timeOffset="14800.23">18198 11869 1640 0,'-6'0'310'0,"-1"2"-148"0,-4-2-24 0,2 2-10 0,5 0-52 0,-4 0-16 0,6-2-15 0,2 0-12 0,0 0 23 0,5 0-5 0,0 0-21 16,1 0-15-16,12 2 15 15,20-2 10-15,18 0 5 16,26-4-4-16,21 2-23 16,74 0-11-16,35 8 3 15,13 14-9-15,-60-4-2 16,4-4-12-16,3-2 12 16,7-10 0-16,8-2-14 15,9 0-6-15,9-6-6 16,-1-2-17-16,2 4-16 15,-11 0 23 1,-16 4-20-16,-14 12 34 16,-38-10 23-16,-71 0 1 15,-8 0-1-15,-5 0 1 0,39-2 7 16,-15-4 6-16,-20 0-4 0,-9 0-10 16,-11 0 44-16,-5-4 1 15,-7 4 22-15,-8 4-10 16,0 0 18-16,-7 2-4 15,0-2-10-15,-4 2-32 16,4 0-29-16,0 0 0 0,0 0-69 16,-3 2-135-1,-8 0-316-15,-80 4-1503 0</inkml:trace>
  <inkml:trace contextRef="#ctx0" brushRef="#br0" timeOffset="15906.29">15293 11949 891 0,'0'0'798'0,"0"0"-647"0,3-2-46 0,1 0 18 0,4-2-25 0,11-2-13 0,-2-4-5 0,10 0-35 0,0-4 3 0,-3 2-17 15,-4-2-17 1,-2 6-1-16,-11 2 20 0,-3 0 14 15,-6 6-7-15,-3 0-40 16,-8 4-7-16,-11 2 7 16,-14 8 18-16,-9 10-4 15,-7 12 7-15,1 0 28 16,4 8-4-16,9-2 15 16,11 1-3-16,11-7-12 15,11-3-9-15,12 0-10 16,13-7-7-16,7-2 10 15,10-8-5-15,5-6-12 16,4-4 6-16,1-6-18 16,-1-6-2-16,1 0-122 15,2-4-220-15,73-32-456 16</inkml:trace>
  <inkml:trace contextRef="#ctx0" brushRef="#br0" timeOffset="17683.02">15150 12001 1298 0,'0'0'312'0,"5"0"-183"0,-3-4-78 0,-2 4 12 0,4 0 15 0,6 0-1 0,3 0 22 0,5-4 76 0,-1 2-61 0,6-4-25 0,-3 0-22 15,6-4-11-15,3 0-17 16,2-2-12-16,0 4-20 16,-8 0-7-16,-7 2-1 15,-9 4-54-15,-10 4-26 16,-11 10 37-16,-12 8 44 0,-12 8 9 15,-10 2 6-15,-2 4-13 16,1-1 53-16,7-7 56 16,8-6-57-16,14-8-9 15,14-6 0-15,8-6-28 16,6 4-10-16,15-3 23 16,12 2-1-16,10-6-4 15,6-2-15-15,-2-4-9 16,-3 1-2-16,-13 2 1 15,-12 1-43-15,-11 1-35 16,-8 4 19-16,-6 1 17 16,-8 2-16-16,-1 5 58 0,-7-2 2 15,-5-1-2 1,6-2-27-16,0-3-142 0,4-32-402 16</inkml:trace>
  <inkml:trace contextRef="#ctx0" brushRef="#br0" timeOffset="18550.48">15471 10696 1617 0,'0'0'264'0,"2"-2"-183"0,3 2-33 0,2 0-14 0,6-2 23 0,1-4-12 0,-1 2-16 0,5 0 7 0,-3-2 24 0,1-4 24 0,1 3-29 16,-1 0-37-16,2-4-4 15,-4 3-14-15,-4-3 7 16,-1 3-7-16,-2-1-24 16,-7 0-27-16,-7 0 30 15,3 4-21-15,-7 1 5 16,-7-1 17-16,-6 5 14 15,-7 6 6-15,0 1 9 16,-6 4 31-16,-1 4 26 16,1 3 6-16,3 2-27 15,3-2-13-15,7 0 2 16,1 0-11-16,8 0 7 16,5-2-9-16,6 2-12 0,6 2 3 15,8 0-6-15,5 0 18 16,10 0 4-16,6 2-11 15,-2-4-17-15,6-4 18 16,1-8-16-16,-1-4 13 16,2-4-9-16,0-4-6 15,1-4-5-15,2 0-137 16,1-6-196-16,40-26-435 16</inkml:trace>
  <inkml:trace contextRef="#ctx0" brushRef="#br0" timeOffset="19572.75">16583 10505 891 0,'0'0'731'0,"0"-2"-552"0,0 2-74 0,3 0 15 0,-3-2 24 0,0 2-6 0,0 0-27 0,0 0 15 0,2-4-6 0,-2 4-27 0,0 0-12 16,0-2-18-16,0 4-12 15,0-4-6-15,0 2-9 16,0-2 0-16,0 2 0 0,0 0-5 16,0 0-16-16,0 2 2 15,0-2-2-15,0 0-14 16,0 12-1-16,0 9 2 15,0 12 35-15,0 14-22 16,0 5 6-16,0 0-12 16,2-4-9-16,2-2 0 15,1-6-1-15,-5-8-6 16,0-10-17-16,-3-4-90 16,-5-6-99-16,-2-6-241 15,-27-6-108-15</inkml:trace>
  <inkml:trace contextRef="#ctx0" brushRef="#br0" timeOffset="19835">16385 10754 1570 0,'2'0'360'0,"-2"0"-194"15,2 0-13-15,0 0 33 16,2-2-10-16,8 0-52 16,13 2-14-16,6-2-8 15,9 0-29-15,4 0-38 0,3 2-35 16,0-4-21-16,-4-2-120 16,-1 0-195-16,51-16-273 15</inkml:trace>
  <inkml:trace contextRef="#ctx0" brushRef="#br0" timeOffset="20751.14">17405 10561 162 0,'0'-1'1668'0,"0"1"-1385"0,2-3-152 0,5 6 25 0,0 1 21 0,4 7-48 16,5 7-48-16,-5 11 0 16,0 4-21-16,2 8 0 15,-4 3-15-15,0-4-23 16,0 0-5-16,0-6-12 16,-3-6-5-16,-1-10 0 15,-5-6 2-15,0-6-2 16,0-2-9-16,0-4 7 0,-2 0-16 15,2-1-7-15,-3-6 5 16,-3-7-23-16,4-8 11 16,2-8 1-16,4-6-17 15,9-6 15-15,5-2 9 16,5 0-12-16,1 4-2 16,5 8-20-16,0 8-16 15,-3 7 34-15,-1 12 11 16,-2 2 20-16,-4 10-9 15,-3 8 18-15,-1 6 5 16,-1 4-5-16,-5 6 6 16,0 1 3-16,2-4 13 0,-4 0-10 15,-3-6 11 1,-2-4 10-16,-2-6 16 0,0-6-13 16,-2-4-13-16,2-2 7 15,-2-2-2-15,0-6 23 16,2-6-17-16,0-6-34 15,8-12 0-15,8 0-2 16,11-4-10-16,2 5 5 16,0 6-7-16,-1 9-1 15,-1 7 9-15,-6 9-7 16,-1 9 13-16,-3 9 0 16,-1 5-1-16,0 4 1 15,-5 7 0-15,-2-6 0 16,0-2 0-16,-1-4 0 15,0-2-45-15,-4-6-125 0,-2-2-196 16,-2-2-435 0</inkml:trace>
  <inkml:trace contextRef="#ctx0" brushRef="#br0" timeOffset="21333.8">18415 10535 1739 0,'8'0'374'0,"6"-2"-230"0,10 2 21 0,-2 6-5 0,5 5-43 0,-9 7-48 0,-5 7 8 0,-8 14 2 0,-7 3-13 0,-7 2-10 0,0-4-41 15,-5-2 7-15,4-10-11 16,-6-8-11-16,5-6-11 16,2-8 8-16,4-4 3 15,3-6 0-15,2-6-15 16,7-6-82-16,6-6 44 0,10-10 19 15,6 2-2 1,2-2 18-16,2-2 1 0,1 3 17 16,-3 5 1-1,0 7 0-15,-4 2 9 0,-10 7 1 16,-3 5 5-16,-5 1 20 16,-7 4 9-16,-2 0-16 15,-2 0 2-15,-3 5 1 16,-3 8 5-16,-4 6 46 15,-1 10-20-15,-1-1-35 16,7-2-5-16,10-2-13 16,6 0 1-16,6-2-5 15,12-6 1-15,7-2 10 16,10-6-17-16,9-4-6 0,3-8-61 16,2-4-103-1,-11-6-378-15,20-36-1503 16</inkml:trace>
  <inkml:trace contextRef="#ctx0" brushRef="#br0" timeOffset="24240.06">11273 10441 1389 0,'-2'-2'557'0,"2"2"-442"0,-2-2 43 0,2 2 23 0,2 0-56 0,0-2-40 0,-2 2-8 0,3 0-35 0,-1 4-12 16,4 4-20-16,15 6 7 16,3 6-17-16,12 2 7 15,1-4-7-15,4 0 0 16,-1-4-6-16,-2-7-30 16,-3-7-35-16,-1-7 26 15,-3-4 11-15,-4-3 31 16,-7-3 3-16,-3-1 0 15,-5 2 1-15,-5 0 19 16,-3 0 7-16,-4 6-3 16,-2 2 30-16,0 6-33 15,2 2-21-15,0 12-48 0,-3 12 48 16,3 18 11-16,3 19-11 16,1 17 0-16,4 10 0 15,9 2 8-15,-2-2-8 16,1-7 1-16,-1-11 0 15,-10-14-1-15,-7-12 0 16,-8-16-9-16,-3-10 2 16,2-10 7-16,-2-10 13 15,-6-8 10-15,4-12 2 16,2-12 7-16,-1-14-5 16,10-8-5-16,11-5-5 15,9 2-17-15,3 0-2 0,8 11-37 16,2 6-97-16,0 10-64 15,4 4-151-15,54-29-601 16</inkml:trace>
  <inkml:trace contextRef="#ctx0" brushRef="#br0" timeOffset="24918.47">13715 10700 831 0,'2'-2'1019'0,"-2"2"-829"0,2 0 1 0,4-2-17 0,2-2-41 0,3-2-16 0,10 2-51 0,1 0-28 0,7 0-24 16,4-2-13-16,3 0-2 16,-7 2-43-16,0 0-171 15,-12 4-270-15,-12 4-686 16</inkml:trace>
  <inkml:trace contextRef="#ctx0" brushRef="#br0" timeOffset="25116">13665 10975 2088 0,'0'0'306'16,"0"0"-218"-16,0 0 14 16,2 4-36-16,4-3-28 15,3 4-4-15,7-1-14 16,3 0-13-16,8-3-7 15,4-5-264-15,63-22-515 16</inkml:trace>
  <inkml:trace contextRef="#ctx0" brushRef="#br0" timeOffset="27118.41">18595 15543 2037 0,'0'-3'455'0,"-2"3"-284"0,4 0-33 0,-2-2-69 0,2 2-38 16,7 0-8-16,7-4 20 0,15-4 1 0,9-2-8 16,4 1-18-16,3-4-12 15,0 3-6-15,-2-2-33 0,-8 4-83 16,-5 6-163-1,-16 2-235-15,-37 18-557 0</inkml:trace>
  <inkml:trace contextRef="#ctx0" brushRef="#br0" timeOffset="27284.09">18508 15659 1767 0,'4'2'351'16,"3"0"-163"-16,9 8-49 15,13-6-26-15,4 2 11 16,7-2-28-16,5 0-52 0,-1-4-44 16,8-4-65-1,-1 0-238-15,85-28-630 0</inkml:trace>
  <inkml:trace contextRef="#ctx0" brushRef="#br0" timeOffset="28196.48">22755 15458 1655 0,'0'0'525'0,"-2"0"-352"0,2 4-91 0,2-4-49 0,-2 0-6 0,4 0 35 0,7 2 19 15,9 2 31-15,9 0-40 16,7 0-21-16,11-4-7 16,-1-4-4-16,8 4-26 15,-2-6-14-15,1 2-2 16,0 0-55-16,-5-4-178 16,-13 6-252-16,-2-2-264 15</inkml:trace>
  <inkml:trace contextRef="#ctx0" brushRef="#br0" timeOffset="28387.71">22774 15647 1668 0,'0'0'342'0,"6"4"-207"15,2 0-26-15,10 2 40 16,11 6-22-16,7-8-28 15,4 0-48-15,4-2-51 16,5-4-108-16,1-2-220 16,45-36-946-16</inkml:trace>
  <inkml:trace contextRef="#ctx0" brushRef="#br0" timeOffset="40550.5">10077 10317 1668 0,'0'0'298'0,"0"0"-130"0,-2 0 0 0,2 0-22 0,0-2-28 0,0 2-16 0,-5 0-19 0,5-2-13 0,0 2-25 0,0 0 17 0,-2 2-31 16,2 10-23-16,-4 14-2 16,0 20 45-16,-2 16-27 15,0 6 12-15,-1 3-14 16,3-3 4-16,2-8-13 15,2-8-7-15,0-8-6 16,2-14 6-16,2-10-6 16,-1-8-7-16,-1-8 2 15,-2-4 4-15,2-2 2 16,-2 2-2-16,2-2 2 16,8 1 6-16,0-8 23 0,11 1-6 15,0 0-24 1,2-4 5-16,-5 6-5 0,-1 0 0 15,2-2 6-15,-2 2-6 16,1 2-41-16,-3-2-28 16,1 0-58-16,-5 0-80 15,-1 0-48-15,-4 0-47 16,1-4-35-16,-18-20-283 16</inkml:trace>
  <inkml:trace contextRef="#ctx0" brushRef="#br0" timeOffset="40737.24">10118 10688 1360 0,'-6'-2'357'16,"6"2"-168"-16,0 0-54 15,6-2-42-15,0 2-12 16,7-4-6-16,5 0 16 0,11 0-29 16,0-4-32-16,3 4-20 15,-7-2-10-15,4 2-99 16,-6-6-184-16,29-22-267 15</inkml:trace>
  <inkml:trace contextRef="#ctx0" brushRef="#br0" timeOffset="40983.44">10166 10361 1367 0,'0'-2'555'16,"0"2"-390"-16,2-6-75 16,3 4-36-16,6-2 66 15,7 2 28-15,0-2-61 16,1 2-9-16,4-2-12 16,1 0-31-16,-3 0-10 15,6 0-25-15,-4-2-67 16,9-6-149-16,1 1-269 15,29-25-858-15</inkml:trace>
  <inkml:trace contextRef="#ctx0" brushRef="#br0" timeOffset="41535.12">10881 10076 1262 0,'-2'2'891'0,"2"-4"-698"0,-7 4-91 0,3-2-63 0,-5 6 6 0,-7 10 23 0,-10 15-14 0,-10 16 9 16,-2 15 9-16,1 13 7 0,8 3-5 15,6 0-23-15,10 1-27 16,10-11 1-16,8-2-13 15,10-4-10-15,10-10-2 16,6-6-6-16,3-12 0 16,3-6-54-16,6-12-170 15,80-12-328-15</inkml:trace>
  <inkml:trace contextRef="#ctx0" brushRef="#br0" timeOffset="41901.44">12022 9974 1750 0,'0'-2'646'0,"0"2"-445"15,2 0-108-15,8 2-32 16,2 4 47-16,15 2 5 16,7 12-16-16,-1 10-28 0,3 20-12 15,-3 18-9 1,-6 12-12-16,-9 15-6 0,-12-3-7 15,-6-5-22-15,-10-10-1 16,-19-6-53-16,-11-3-170 16,-14-6-327-16,-114 67-404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1:03.265"/>
    </inkml:context>
    <inkml:brush xml:id="br0">
      <inkml:brushProperty name="width" value="0.05292" units="cm"/>
      <inkml:brushProperty name="height" value="0.05292" units="cm"/>
      <inkml:brushProperty name="color" value="#FF0000"/>
    </inkml:brush>
  </inkml:definitions>
  <inkml:trace contextRef="#ctx0" brushRef="#br0">12584 6324 1529 0,'-2'0'308'0,"2"-2"-203"0,-5 2-48 0,5 0 18 0,-3 0-6 0,3 0-12 0,0 0-3 0,0 0 6 0,0 0 7 0,3 0-14 0,-1 0-5 15,-2 0-12-15,3 0-8 16,-1 0-8-16,0 2 5 15,9-2-8-15,12 0 14 16,6 0-8-16,17-2-8 16,12 0 6-16,9 0 0 15,13 0-14-15,7-2 7 0,11-2 1 16,0 2-15-16,2 2-2 16,-1 0 2-16,-11 0-2 15,-10 2-103-15,-17-2-55 16,-13 4 8-16,-14 0-13 15,-14 0-7-15,-12 2-113 16,-36 2-284-16</inkml:trace>
  <inkml:trace contextRef="#ctx0" brushRef="#br0" timeOffset="417.82">12775 6391 1144 0,'-2'-2'348'16,"0"2"-144"-16,0 0-121 15,2-3-13-15,2 6-13 16,11-1-33-16,7 3 105 16,16-1 30-16,12 5-31 15,10-4-37-15,10-2-49 16,3-2 2-16,0-1-2 15,3 0 7-15,-1-1 5 16,-4 1-22-16,0-3 1 16,-7 3-11-16,-8 0-11 15,-11 0-1-15,-10-1 2 0,-15 1-10 16,-9 1-1-16,-9-1 8 16,0 0 6-1,-3 0 3-15,1 0 3 0,0 0-8 16,0 0 11-16,2 0-4 15,-3 0-7-15,3 0-7 16,0 0-6-16,0 0-14 16,0 3-32-16,0-2-220 15,-2 6-296-15,-2 7-227 16</inkml:trace>
  <inkml:trace contextRef="#ctx0" brushRef="#br0" timeOffset="5331.63">18953 7692 1468 0,'0'0'296'0,"0"0"-179"0,0-4-42 0,0 4-18 0,2 0-6 16,-2 0-23-16,0 0-17 0,0 0 4 0,-2 4 33 0,2-8 9 0,0 4-8 0,0 0-19 0,0 0-18 16,0 0 24-1,0 0-15-15,0 0-3 0,0 0-10 16,23-2 8-16,-3 0-5 16,16-2 2-16,15-2-4 15,16-4-8-15,15 4-1 16,14-2-1-16,73-6 1 15,23 4-12-15,-3 6 12 16,-129 4-17-16,-4 0-17 0,-7 2 20 16,47-2 5-1,-11 0-1-15,-14 0 1 0,-15 0 0 16,-12-2-12-16,-15 2-23 16,-11 0-37-16,-9 0-46 15,-11 0-28-15,-29-8-321 16</inkml:trace>
  <inkml:trace contextRef="#ctx0" brushRef="#br0" timeOffset="6122.58">19246 7758 712 0,'0'0'868'0,"2"0"-686"0,-2 0-113 0,4 0 33 0,5 2-18 0,0-2-5 0,4 0-13 16,3 0-9-16,6 0 44 16,5-2-41-16,2 0 10 15,4-2-23-15,3-2-16 16,4 2-4-16,2-2-10 16,6 2-2-16,0-2-6 0,2 2-1 15,3 0-8 1,-2-2-1-16,-4 6 1 15,-5 0 5-15,-6 0-5 16,-10 0 0-16,-3 0 0 0,-10 0 11 16,-3 0 1-16,-2 0 9 15,-6-2 4-15,-2 2 22 16,2 2-23-16,-4-2 6 16,2 0 3-16,0 0-3 15,0 0 1-15,0 0-10 0,0 0-10 16,-2 0 10-1,2 0 12-15,0 0-18 16,-2 0 6-16,2 0-2 0,0 0 1 16,-4 0-8-16,4 0-3 15,0 0 6-15,0 0-14 16,0-2 8-16,-2 2-7 16,2 0 4-16,0 0 3 15,-4 0 0-15,4 0-9 16,-2 0 6-16,2 0-12 15,0 2 12-15,0-2-12 16,0-2 7-16,-2 2-1 16,2 0 0-16,0 0 0 15,0 0 0-15,0 0 0 16,0 0 0-16,0 0-1 0,0 0 1 16,0 0-6-1,0 0-3-15,0 0-17 0,0 0 2 16,0 0-70-16,0 0-61 15,-13 12-83-15,-3 0-95 16,-46 24-521-16</inkml:trace>
  <inkml:trace contextRef="#ctx0" brushRef="#br0" timeOffset="9658.62">452 8815 1260 0,'-2'-2'277'0,"2"2"-109"0,-5 0 20 0,2 0-55 0,3 0-32 0,0 0-4 16,3-2-26-16,0 4-32 0,-1-2-26 0,-2-2 4 0,4 2-16 0,1 2 8 16,8 0-8-16,0 0 20 15,9 4 32-15,-4-2-16 16,3 4 5-16,8-2-12 0,2-2 6 15,7 2-25-15,3-2 10 16,7 2-21-16,-2-2 0 16,3 0-1-16,-4 0 0 15,2-2 2-15,-3-2 7 16,1-2-3-16,-1 0-4 16,8-4-1-16,-1 0 8 15,2-4-4-15,1 6-4 16,-3 0 0-16,-4 0 0 15,-8-2 8-15,0 2-8 16,-8-4 0-16,0 4-4 16,1-6 4-16,-3 2 1 15,2 0-1-15,0-2 0 16,0 0 0-16,-2-2 2 16,5 2-2-16,-1-4 1 0,-2 2-1 15,-2-1 1-15,0 5-1 16,-2 1 0-16,-3 0 0 15,-2 2-1-15,1 0-8 16,-4 4 8-16,-5-3-1 16,1-4 1-16,-3 3 1 15,-3 0 0-15,-1-2-6 16,2-1 1-16,1-2 5 16,-1-1 1-16,0-2-1 15,1-3 2-15,2 2 4 16,-6-2-5-16,-2 0 0 15,-1 0-1-15,0-4 0 16,-2 2 0-16,-2-4 0 16,0 0-6-16,-2-2 6 0,0 2 0 15,0 0-8-15,-5 2 7 16,3 2-23-16,-3-5 14 16,-4 1-7-16,2 0 4 15,-5 0-4-15,4 2 16 16,-7 0-12-16,7 2 1 15,-1 0 6-15,-1-2 5 16,3 2-1-16,3 0-4 16,0 2 6-16,0 0 8 15,0 0-8-15,-5 2 0 16,5 0 5-16,-4-1-5 0,3 2 9 16,1-3-9-16,-3 4 0 15,5-2-1-15,1 0 1 16,-1 2 13-16,1 2-7 15,-1-3 6-15,0 5 13 16,2 2-1-16,-3-3-9 16,1 0-14-16,-6 4 8 15,2-3-7-15,-1 1-2 16,0 0 2-16,-2-2-2 16,-4 4 0-16,3-4 2 15,-1-1-1-15,-1 2 0 0,3 0-1 16,-5-2 0-1,1 2 0-15,-1 0-1 16,1-2 1-16,-6 2 1 0,4-2-1 16,-3 0 9-16,5 0-9 15,-4-2 1-15,3 2-1 16,1 0 0-16,-1 4-9 16,-1 2 3-16,-3 2-7 15,0 0 12-15,-5 0-5 16,1 2 5-16,-5 0-11 15,-2 0 4-15,-1-4 8 16,-1 8-7-16,0-4-18 16,-1 4 24-16,5-2 0 15,0 0-8-15,0 0 6 16,7 2-7-16,-5-2-37 0,3 2 25 16,2 2-2-1,-1-2-6-15,3 0 22 0,-2 0 8 16,4 0 0-16,1 2 0 15,-4-2 1-15,1 0-1 16,0 0 12-16,2 2-6 16,-4 2 5-16,0 2-4 15,-5 4-5-15,0 2 16 16,3 5-8-16,-5 1-8 16,-3 3 13-16,3 0-5 15,-4-2-1-15,2 2 0 16,4-5 0-16,0-1 5 0,3 2-2 15,4-2 9-15,-5-2-3 16,5 3-14-16,3 0-4 16,0 0-9-1,11 4 9-15,-3-2 1 0,1 0 7 16,0 0-8-16,4-4-1 16,0 2 1-16,2 0 0 15,-1 0 0-15,3 2-6 16,3 3 6-16,1 0 0 15,0 6 1-15,4-4 1 16,0 6 5-16,1-3-5 16,-3-2-1-16,2-4-1 15,-2-2 0-15,5-6-1 16,0-4 0-16,-2 4-5 16,2 0 6-16,0-1 0 15,1 0-1-15,-1-3 0 16,2 2 0-16,5 0-4 0,-2 0 4 15,3 3 2-15,-1-5 12 16,3-1-13-16,-4-2-10 16,-1 3 10-16,1-4 1 15,-3-2-1-15,-3 2 0 16,2-6 5-16,-3 2-4 16,-2-2 13-16,-3-2-8 15,-1 2-6-15,-2-2 19 16,3 0 2-16,-5 1-10 15,5-2 4-15,-3 2 0 16,-2-1 6 0,0 0-2-16,0 0-5 0,0 0-1 15,-2 0-4-15,2 0 2 16,2 0-11-16,-2 0 1 16,2 0 1-16,-4-1-1 0,0 1 0 15,2 0 1 1,0 0 8-16,0 0-9 0,0 0-1 15,0 0 1-15,0 0-1 16,0 0-8-16,-5 0-2 16,5 0-34-16,5 0-50 15,-10 1-104-15,-2-10-174 16</inkml:trace>
  <inkml:trace contextRef="#ctx0" brushRef="#br0" timeOffset="12497.87">10307 8722 1846 0,'0'0'303'0,"0"0"-196"0,0 0-52 0,0 0-14 0,4 0-29 0,-2 3-2 15,5-3 7-15,9 1 50 16,-1 2 37-16,12-1-1 15,8-2-32-15,10-2-13 0,10-2-28 16,15-4-13 0,10-2 4-16,9-1-14 0,7 0-6 15,2 1-1-15,5-2 1 16,-8 3-1 0,-3 4 0-16,-5-4 0 0,-10 7-5 15,-6-1 4-15,-13 0-4 16,-13 3-1-16,-9-1-44 15,-13-2-64-15,-6 1-49 16,-11 2-91-16,-19 2-71 16</inkml:trace>
  <inkml:trace contextRef="#ctx0" brushRef="#br0" timeOffset="12985.09">10226 9035 1536 0,'11'-2'341'0,"5"1"-215"0,13-2-44 0,13-5 19 0,8 4 38 0,3-2-44 0,7 1-35 0,7-4 9 15,0 4 6 1,4-2 0-16,3 1-23 0,1-2-7 16,1 4-16-16,2 0-13 15,-5 0-5-15,-7 0-1 16,-16 2-2-16,-10-2 5 15,-13 8-2-15,-9-4 7 16,-9 2 1-16,-7-2 1 16,-2 0 1-16,0 2-6 15,0-2-5-15,-2 0-9 16,2-2-1-16,0 4 2 16,0-2 2-16,0 0-4 0,0 2-1 15,0-4-24 1,0 2-67-16,-2 0-161 0,-1 0-262 15,-15 0-1042 1</inkml:trace>
  <inkml:trace contextRef="#ctx0" brushRef="#br0" timeOffset="17617.59">28878 8017 1255 0,'-2'-2'339'0,"2"2"-198"0,0-2-21 0,-2 2 18 0,2 0-18 0,2 0-35 15,-2-2-20-15,0 2 35 16,2 0-35-16,-2 0-13 16,0 2-4-16,0-2-22 15,0 0-13-15,0 4-1 16,0 5-3-16,-2 6 6 16,2 7 5-16,0 4 4 15,2 2-12-15,2 2-11 16,3-2 7-16,-1 2-7 15,4 4-1-15,0-3-1 16,-1-1 1-16,-2-1-1 16,2 3 0-16,-4-3 1 15,1-1 0-15,0-2 0 0,-1-2 1 16,0 0 10-16,-1 0-11 16,3 0 0-16,-1 2 0 15,1-4 0-15,0 4 2 16,0 0-2-16,-3-2 0 15,2 5 0-15,1-4 1 16,0 0-1-16,-2-1 12 16,1-4-12-16,-1-6 0 0,1 4 19 15,-2-2-2 1,2-4 11-16,-2 2-10 0,0-6-12 16,1 2 11-1,-3 4-16-15,4 0-1 0,-2 4 1 16,0 4 21-16,0 2-8 15,-2 2-2-15,2 2-11 16,-1-3 15-16,-1-1-4 16,-2 2-3-16,0-2-8 15,-2 6 0-15,2 4 5 16,0 2 15-16,-3-2-7 16,1-8-8-16,2-4-6 0,0-2 0 15,0-2 8 1,-2 6-7-16,2 7 0 0,-2 5 84 15,0-3-55-15,0 4-28 16,-2-7-1-16,2 0 20 16,0 4-14-16,-6 6-7 15,3 4-9-15,-1 0 9 16,1 3 1-16,0-10 11 16,-1-5-12-16,4-3 1 15,-7-3 2-15,7-5-3 16,-3 2 0-16,3-1 1 15,-1 0 8-15,1 4 2 16,-2 2 7-16,-3 6-18 0,1 6 1 16,-8 4 0-1,7-2 0-15,1-6 5 0,2-3-6 16,1-8 1-16,-1 0 1 16,-1-1-1-16,3-2 10 15,-3 4 8-15,-1-2-2 16,4 2-11-16,-3 0-5 15,1 2 9 1,-1 6-5-16,0 1-4 16,1 5 0-1,-2 6 8-15,1 2-9 16,-1-2 6-16,4-8-5 0,2 0 7 16,0-8-2-16,2 2-6 0,0-2 0 0,2-2 14 15,-2 0-13-15,-2 3 0 16,0 0 8-16,-2 2-8 15,-2 7 1-15,2 8-2 16,-3 6 0-16,0 1 14 16,7-1-14-16,6-8 26 15,3-8-16-15,2-2 11 16,1 0-6-16,1-2-6 16,-1-2-3-16,-4 0-4 15,4 2-1-15,-5 8-1 16,-1 7 0-16,1-2 0 15,-1 6 9-15,-4-5-3 16,5-2-5-16,-3-2 9 16,-2-2 8-16,4-2-17 15,-4 0 0-15,-2-6 28 16,0 1-23-16,-6-3 6 0,-2 1 1 16,-2 8 8-16,0-1-9 15,-1 4-10-15,5-2 17 16,1 2-7-16,3-6-3 15,0-8 15-15,-2-7-23 16,4-8 19-16,-2-4-19 16,0 3-2-16,0-2 7 15,0 0-4-15,3 1-1 16,-3 0 6-16,2-3-7 0,-2 0 1 16,2-6-1-1,-4-2-1-15,4 0-5 16,-2-4-9-16,0 2-15 15,0-6-18-15,-2-14-48 0,4-20-141 16,29-167-467-16</inkml:trace>
  <inkml:trace contextRef="#ctx0" brushRef="#br0" timeOffset="19368.25">28940 7936 518 0,'2'0'831'0,"-2"0"-673"0,5 0-64 0,3 3 52 0,-1-2-38 0,5 4-17 0,0 0-40 15,9 3 18-15,-1-1 17 16,8 0-8-16,3 2-21 0,8-5 0 16,-1 0-14-16,4 0 2 15,1-2-7-15,-1-2-8 16,-3 2-15-16,2-2-2 15,-1 4-5 1,0-4-8-16,3 0 1 0,-3 2 2 16,-3 0 3-16,1-2-12 15,-5 2 13-15,-4-1-8 16,2-1 1-16,-2 3 0 16,-4-3 0-16,2-3 0 15,0 3-11 1,-5-1-2-16,2-1 13 15,1 0-6-15,0 0 6 16,-1 2-1-16,1-4-8 0,1 4 9 0,-1-2 1 16,6 2-1-16,2-2 0 15,6 2-12-15,-4 0-22 16,1 0-17-16,-1 0 3 16,-4 0 0-16,-2 0 16 15,-6 0 17-15,-4 0 5 16,-2-3 10-16,-2 2 0 15,5-2 0-15,-4 2 0 16,1-1 0-16,-1 0 1 16,-3 2 0-16,-2 0-2 15,-1 0 1-15,-2 0-1 16,1 0 1-16,3 0-7 16,-1 0-14-16,-1 0-18 15,0 0 7-15,3 0 1 16,-1-2 17-16,-4 2 7 15,1-4 6-15,2 4-7 16,-4-3 8-16,0 3 1 0,1-1-1 16,-3 1 0-16,2 0-1 15,-3 0 2-15,3 0-1 16,-5 0 1-16,2 0 0 16,3 0-1-16,0 0 2 15,0-3-1-15,1 3-1 16,1-1 1-16,-2 1 0 15,-4 0 0-15,-1 0-1 16,0 0-1-16,-2 0 1 16,2 0 0-16,-2 0 0 15,0-2 1-15,0 2 13 0,0 0 5 16,2 2 26-16,-2-2-10 16,0 0-17-16,0-2-2 15,0 2 7-15,0 0-8 16,2 0-8-1,1 2-6-15,-1-2-1 0,0 0 1 16,0 1-1-16,-2-1 0 16,0 0 0-16,0 0 13 15,0 0 5-15,0 0 24 16,0 0-12-16,0 0-10 16,0 0-10-16,-2 0-2 0,2 0-3 15,0 0-5 1,0 0-10-16,2 0-98 15,-4 0-102-15,-2 11-317 0</inkml:trace>
  <inkml:trace contextRef="#ctx0" brushRef="#br0" timeOffset="21650.19">30638 7954 962 0,'0'0'504'0,"0"-4"-387"0,0 4 2 0,0-1-14 0,0 1-17 0,0 0-32 0,0 0 10 0,2 0 10 0,-2-2 19 0,0 2-5 0,0 0 0 16,0 0-24-16,0 0-3 16,0 0-26-16,0 0-5 15,-2 0-16-15,2 2-16 16,2-2-5-16,-2 5-7 15,2-1 11-15,5 3 0 0,-3 3 1 16,3 0 0-16,-2 0 5 16,-1 0-5-16,0 0 0 15,-1 1 0-15,-1 2 0 16,0 3-1-16,-2 6 0 16,0 6 1-16,0 4 0 15,2 4 2 1,-2 2-2-16,0 4 0 0,0 2 2 15,2 2 14-15,-2-1-5 16,2 3-4-16,6 8 31 16,-6 6 106-16,2 1-86 15,3 2-28-15,-3-11-15 16,0 1 6-16,2-9-3 0,-4-4 6 16,0 0 3-16,0 0 12 15,0-2-10-15,3-4 2 16,-3 3-5-16,2-3-8 15,0-2-11-15,1-2 2 16,-2 0-1-16,3 4-7 16,-1 4 5-16,1-4-6 15,3 4 6-15,-4-1-4 16,1-2 2-16,1 4-3 16,2-3-1-16,-3 2 1 15,6 0 5-15,-4-2-6 16,-1 2 1-16,2-2-1 0,-2-2-1 15,2 2 1 1,-3-3-1-16,-2 1 1 16,2 0-5-16,-2 0 4 15,-2 0 2-15,0 0 2 0,-2-2-2 16,-2 4-1-16,2-4 0 16,-2 5 1-16,2-2-1 15,0 6-1-15,2 1 1 16,2 2 1-16,3 0 5 15,3 2-5-15,-6-2 0 16,-2-4-1-16,0-6-1 16,0 2 1-16,-2-2 0 15,2 3 6-15,-2-3-5 16,0 4-1-16,3 0 0 0,-6 2 1 16,3 0-1-16,-4 4 1 15,-2-3-1 1,-4 1 0-16,4-4 0 0,-3 2 0 15,-1-2 0-15,2 0-1 16,-5-6 1-16,3 0 0 16,2 4 8-16,-1 3-8 15,-5-1 0-15,5 0 0 16,1-2 0-16,-1-4 0 16,0 2 0-16,-7 0 1 15,2 4-1-15,-3-2 1 0,-1 4 2 16,3-2-2-1,-1 1-1-15,7-5-1 16,5 2 1-16,0-4 0 0,4 0 1 16,0-6 0-1,0 4 0-15,2-2 0 16,-2 6 1-16,-2-2-2 16,-4 2 1-16,4-4 1 0,-2-4-1 15,2-2 1-15,-3-5-2 16,3-1 0-16,2 0 0 15,2-4 0-15,3 0 0 16,-3 4 0-16,0-4 5 16,-2 2-5-16,0-6-1 15,-2 4 0-15,2-4 1 16,-2 4 0-16,-5 2 0 0,3 6-22 16,0-2 20-1,-1-4 1-15,2 0 1 0,1 0 0 16,-2-1 0-16,1-3 0 15,1-3 8-15,2 1-8 16,-2-2 8-16,0-3-8 16,0 1 1-16,2-2-1 15,-2 4 1-15,-3-2 5 16,3 4 12-16,-3 0-6 16,1 4 0-16,-1 0-3 15,3-4 2-15,0 0-10 16,0-6 0-16,0-2 5 15,-1-2-6-15,3 0-1 16,0-4 1-16,0 2-15 16,0 0-26-16,-2-2-34 0,-4-4-151 15,-48-40-481 1</inkml:trace>
  <inkml:trace contextRef="#ctx0" brushRef="#br0" timeOffset="22881.71">27295 8340 1059 0,'-2'0'899'0,"2"0"-746"0,-2 0-55 0,2 0 61 0,0-2-12 0,0 2-45 0,0 0-35 0,0 0 2 16,2-2-10-16,-2 2 17 15,0 0 19-15,0 0-43 16,0 0-2-16,0 2-31 0,0 3-19 16,-2 13 0-16,-2 11 5 15,-1 11 7-15,1 2 1 16,0 2-2-16,2-8-10 15,-4-12-1-15,2-4-76 16,-3-10-118-16,1 1-167 16,-35 3-189-16</inkml:trace>
  <inkml:trace contextRef="#ctx0" brushRef="#br0" timeOffset="24098.25">26036 8235 1627 0,'-2'0'302'0,"2"0"-166"0,-4 0 13 0,4 4-5 0,0 0-29 0,0 4-37 0,4 6-30 0,-2 3-6 0,4 4-15 0,0 4-16 15,1 1-11-15,1-2-18 16,0-1-176-16,0-2-146 15,5 1-646-15</inkml:trace>
  <inkml:trace contextRef="#ctx0" brushRef="#br0" timeOffset="24981.53">26094 8187 1837 0,'0'0'297'0,"0"0"-180"0,0 0 24 0,0 0-10 0,-2 0-68 0,4 6-39 0,-2 0-12 0,2 4 22 15,1 10 40-15,2 11-10 16,1 9-4-16,5 2-12 16,1 4-10-16,-1 0-16 15,0-2-14-15,0-6-7 16,-4-2 5-16,-3-8-5 0,-2-10 0 16,0-6-1-16,-2-5-48 15,0-4-128-15,0-1-125 16,9-4-272-16</inkml:trace>
  <inkml:trace contextRef="#ctx0" brushRef="#br0" timeOffset="25369.07">26507 8235 1207 0,'-2'0'744'0,"0"0"-603"16,2-2-63-16,-3 2 83 16,3 0-59-16,3 0-8 15,-3 0-19-15,2 0 17 0,2 0-8 16,3-2-18-16,8 0-8 16,14 0-22-16,5-2-19 15,6 1-17-15,2 0-8 16,-4-3-137-16,-7 4-178 15,-4 2-158-15,6 0-211 16</inkml:trace>
  <inkml:trace contextRef="#ctx0" brushRef="#br0" timeOffset="25648.74">26622 8288 686 0,'-2'4'1036'0,"2"4"-844"0,0 10-99 16,2 6-23-16,8 8 2 15,3 2 5-15,1 2-29 0,3 4-2 16,-1-4 53-16,-3 2 6 16,1-4-22-16,-8-6-22 15,-3-8-1-15,-1-2-30 16,-7-5-7-16,-1-3 16 16,-6-2-17-16,-3 3-8 15,-3-3 16-15,-9 1-14 16,-2-5-10-16,5-4 3 15,-5-4-9-15,11-5 0 16,0 0-3-16,7-8-42 16,7 3-62-16,6-9-121 15,9-5-281-15,65-47-587 16</inkml:trace>
  <inkml:trace contextRef="#ctx0" brushRef="#br0" timeOffset="26914.91">27126 8412 712 0,'0'-2'875'0,"-2"0"-651"0,0-5-104 0,0 2-23 0,0-1-4 0,2 2-18 0,-5-4-12 16,5 6 35-16,0-2-26 15,-3 2 0-15,3 2-23 16,-2-2-2-16,0 4-13 15,-2 0-7-15,-11 4-10 16,-6 10-11-16,-8 8 0 16,4 6-6-16,1 6 0 15,11-2 0-15,6 0 0 16,0-6-6 0,14-6 6-16,-2-4-11 0,3-7 2 0,6-6 9 15,8-5-7 1,5-1-1-16,6-8-13 0,3-4-46 15,0-4 11-15,-3-1 7 16,-9-4 2-16,1 2 32 16,-9 0 15-16,-1 2-41 15,-5 4-16-15,-4 4 35 16,-4 4 11-16,-2 4-2 16,2 2-10-16,-2 2-10 15,2 10 16-15,5 0 17 16,-3 6 6-16,8 4-6 15,-1-2 23-15,2-6-22 16,3 2 6-16,-1-10 29 0,-1 2 0 16,3-6 16-16,-1-4-11 15,7-6-31-15,-4 0-10 16,6-4-4-16,-5 0-25 16,-7 0-14-16,1 0 17 15,-7-2-44-15,-3 6 37 16,-4 0 3-16,-4 0 1 15,1 4 4-15,-3-2 23 16,-4 4-11-16,0 2 13 16,-3 4 19-16,-10 4 2 0,1 8 9 15,-5 4 0 1,4 4 6-16,6 4-21 0,6-4-14 16,6 1-2-1,5-3-13-15,5-4 8 0,4-4 2 16,8-4 4-16,1-5 24 15,7-1 1-15,2-8-2 16,2-7-8-16,0-3-14 16,-3-8 35-16,3-7-25 15,-2 1 5-15,-3-6 7 16,3-2-10-16,-6-2 11 16,-2-2 9-16,-5 6-9 15,-3 6 24-15,-7 6 21 16,-2 4 14-16,-4 10-20 15,2 6-8-15,-2-2-47 16,2 8-8-16,-2 3-48 16,-5 14 15-16,1 9 32 15,-4 14 2-15,10 8-1 16,4-2 0-16,8-2-2 0,1-1 2 16,3-11 0-16,-3-11-5 15,-4-8 4-15,0-9-9 16,-6-7 2-16,3-1-5 15,1-5-2-15,6-9-27 16,7-7-18-16,-2-4-36 16,3-4-39-16,-6 1 34 15,-5 4 11-15,-4 4 38 16,-9 4 11-16,-6 6 19 16,0 6 11-16,-1 4 11 15,-7 6 23-15,9 4 7 16,-2 4 24-16,6 4-14 15,6 0-8-15,12 4 7 16,11 2-15-16,6-2 4 0,13 0-26 16,8-5-2-16,8-5-33 15,6-2-153-15,122-18-597 16</inkml:trace>
  <inkml:trace contextRef="#ctx0" brushRef="#br0" timeOffset="27631.33">29456 7359 1519 0,'-2'0'381'0,"2"2"-281"0,-4 4-8 0,-3 10 89 0,-1 4-53 0,-4 8-46 0,1 0-13 0,5-4-19 15,-1-1-38-15,2-9-5 16,3-5 2 0,0-6 9-16,-1-3 2 0,6-4 37 15,-1-11-35-15,3-5-22 16,2-8-18-16,-1-2 2 15,5-2 15-15,-2 0-10 16,0-2 11-16,0 2 8 16,-3 6-7-16,6 4 23 15,-6 10-1-15,3 0 16 16,3 8-39-16,1 6-4 16,3 10 3-16,-1 8-16 15,5 10 17-15,0 6 0 16,0 4 0-16,-2 0 0 15,2-6-86-15,-6-6-73 16,-8-6-138-16,-6-5-37 0,-29-6-288 16</inkml:trace>
  <inkml:trace contextRef="#ctx0" brushRef="#br0" timeOffset="28219.74">29610 7413 472 0,'18'-4'1063'0,"3"2"-876"15,19-6-50-15,7 6-61 16,1 0-47-16,-6 0-20 16,-1 0-8-16,-10 0 0 0,-6 0 13 15,-8-6 43 1,-5 2 6-16,-8-2 37 0,-2-2-4 16,-6 6 15-16,-1-2-7 15,-4 2-22-15,-6 2-32 16,-1 2-29-16,-1 4-6 15,-2 2-15-15,3 8-14 16,8 2 14-16,6 2-8 16,2 2 2-16,6-2 6 15,2-6-1-15,-2 0 2 16,3-6-2-16,7-1 2 16,-3-1 4-16,3 1 7 15,1-1-12-15,-3 2-4 16,-8 2-22-16,-3 5 19 15,-3-2-22-15,-5 1 28 16,-2-3 1-16,0-1 1 16,3-6 8-16,0-2 6 0,-1-9 12 15,-1 1-17-15,6-10-10 16,2-4-16-16,7-2-2 16,4-2 9-16,5-2-2 15,4 2-5-15,-2 2-8 16,2 4-9-16,-3 4 24 15,-4 8-9-15,-1 2 12 16,-6 2-39-16,1 2-9 16,3-2 15-16,-6 4-2 15,1-2 40-15,-5 2 0 16,0 0 1-16,-2-2 13 0,-2 0-13 16,0-2-66-16,-3-2 20 15,3-2-16-15,-8 2-47 16,0 2-32-16,-37 8-362 15</inkml:trace>
  <inkml:trace contextRef="#ctx0" brushRef="#br0" timeOffset="29281.72">29385 8320 1760 0,'0'0'339'0,"0"0"-192"0,0 0-22 0,0 0-31 0,0 0-40 0,0 0-53 0,2 0-1 16,-2 0 0-16,3 0 9 0,-1 0 19 0,-2-2 5 0,0 2 17 16,0 0 7-16,0 0-6 15,0 0-9-15,0 0-8 16,0-3-2-16,0 3-13 15,0 0-5-15,0 0-5 16,2-1-9-16,1 1 0 16,4-3 0-16,3-1 9 15,6 3-9-15,4-2-11 16,2 0 11-16,1 3 0 16,-1-3 0-16,-2 6 0 15,-2-3 0-15,-7 1-12 16,-5 1 10-16,-1 6-16 15,-7 1-13-15,-5 9 10 16,-4 8 21-16,-11 0 0 0,-3 2 1 16,-2-6 14-16,3-4-9 15,8-8-1-15,6-4 1 16,7-2 0-16,3-2-6 16,5-2-17-16,3 4-52 15,5 0 56-15,12 0-31 16,6 6 10-16,-4-4 19 15,0 0 4-15,-9 0 1 16,-5 6 9-16,-6-4 1 16,-3 6-3-16,-6-4 3 0,-3 4 20 15,-3-4 2 1,-8 4 4-16,-4-2-10 0,-4 0-7 16,-1-6 30-16,-2-2-3 15,5-4-3-15,6 0-9 16,8-4 5-16,3 0-29 15,8-4-7-15,7-8-209 16,19-4-148-16,11-4-149 16,95-22-751-16</inkml:trace>
  <inkml:trace contextRef="#ctx0" brushRef="#br0" timeOffset="29532.27">29873 8444 1813 0,'-6'2'366'0,"-4"0"-212"0,-9 8-40 0,-6 2 8 0,1 4-38 0,6 4-42 0,9 0-27 0,9-6-15 0,5 2-6 15,4-6 6-15,4 0 47 16,7-6 32-16,-3-4 7 16,6-2-4-16,-5-4 1 15,-3-6-11-15,-1-2-32 16,-5 0 4-16,-5-4-44 15,-4 0 6-15,-4 2-12 16,-7-2-24-16,-5 4-63 16,-7 6-111-16,-6 10-138 0,-57 40-371 15</inkml:trace>
  <inkml:trace contextRef="#ctx0" brushRef="#br0" timeOffset="30231.83">29568 8947 1801 0,'2'0'307'0,"-2"0"-188"0,0 0 11 15,0 0-25-15,-4 8-81 0,2 2-10 0,-5 8 49 0,3 6-29 0,-6 1-33 0,8-1 14 0,2-2-6 0,7-7-8 16,2 0 0-16,4-5 9 16,8-2 1-16,-2-6 4 15,8-2-14-15,0-4 14 16,0-5-9-16,0 2-5 15,-9-1 0-15,-7-2-1 16,-3 3 8-16,-3 3-8 0,-10 3-6 16,1 5 0-16,-7 4 6 15,-5 8 11-15,-1 6-10 16,-1 4 4-16,7 4-4 16,-1-4-1-16,12 0 1 15,2-6-1-15,0-4-7 16,8-4-46-16,-1-2-107 15,7-6-200-15,41-18-858 16</inkml:trace>
  <inkml:trace contextRef="#ctx0" brushRef="#br0" timeOffset="30533.65">29971 9124 1571 0,'-8'8'348'16,"3"0"-213"-16,-4 6-91 16,4 4-19-16,8-6 10 15,4 0 44-15,4-4-5 16,4-4 55-16,1-2 60 16,9-6-29-16,-4 0-44 15,8-6-26-15,-6-4-21 16,-1 0-6-16,-6 0-23 15,-5-4-7-15,-9-3-3 0,-6 3-30 16,-8 0-22 0,-5 0-41-16,-12 7-83 0,-14 7-187 15,-84 13-379-15</inkml:trace>
  <inkml:trace contextRef="#ctx0" brushRef="#br0" timeOffset="31132.94">29477 9789 1776 0,'4'-6'381'0,"6"1"-208"0,9-6-28 0,1 0 4 0,3 4-26 0,-4 1-47 0,2 6-22 0,-10 2-30 0,-5 6-15 15,-8 8-6-15,-5 11 36 16,-8 5 5-16,-7 8-10 16,-3-2-11-16,3-8 2 15,0-4-16-15,10-8 9 16,4-6-18-16,3-2-2 16,5-8 2-16,5 0-12 0,3 0 12 15,15-2 1-15,6 0-1 16,11-4-15-16,5-10-78 15,1-2-76 1,-3 0-101-16,1-8-95 0,58-46-230 16</inkml:trace>
  <inkml:trace contextRef="#ctx0" brushRef="#br0" timeOffset="31373.09">29976 9797 1687 0,'-9'6'497'0,"3"5"-289"0,-8 4-56 15,3 3-28-15,0 0-47 16,7-3-34-16,1-1-22 16,8-2 21-16,3-4 36 15,5-4 3-15,8-3-7 0,6-2-26 16,2-3-21-16,-2-9 0 16,2-1 1-16,-6-1-14 15,-9-1-4-15,-5 2-10 16,-9 1-4-16,-7 3-11 15,-9 2-92-15,-15 4-211 16,-94 25-545-16</inkml:trace>
  <inkml:trace contextRef="#ctx0" brushRef="#br0" timeOffset="32598.62">29747 10533 2124 0,'0'-2'604'0,"0"0"-400"0,0-2-82 0,0 0-56 0,0 4-39 0,0-2-26 0,0 4-1 15,-3-2-21-15,6 7-66 16,-3-2-121-16,4 8-244 0,12 31-139 15</inkml:trace>
  <inkml:trace contextRef="#ctx0" brushRef="#br0" timeOffset="32749.07">29747 10930 1970 0,'0'2'338'0,"0"-2"-163"0,0 0-91 15,0 3-31-15,0-3-53 16,2 1-138-16,18 9-222 16</inkml:trace>
  <inkml:trace contextRef="#ctx0" brushRef="#br0" timeOffset="32931.69">29722 11141 2002 0,'0'0'270'15,"2"4"-270"-15,0 0-9 16,0 0-200-16,19 16-573 16</inkml:trace>
  <inkml:trace contextRef="#ctx0" brushRef="#br0" timeOffset="33082.61">29826 11414 1594 0,'0'0'632'0,"0"0"-476"0,-2 0-55 16,4 0-95-16,1-2-6 15,4 0-171-15,28-7-389 16</inkml:trace>
  <inkml:trace contextRef="#ctx0" brushRef="#br0" timeOffset="33282.68">29857 11730 990 0,'0'0'896'0,"0"0"-707"0,-2 3-150 16,2-1-39-16,-4-1-166 16,-3 14-946-16</inkml:trace>
  <inkml:trace contextRef="#ctx0" brushRef="#br0" timeOffset="33432.44">29921 11943 1620 0,'-3'0'315'16,"3"0"-315"-16,0 0-63 0,0-2-1011 16</inkml:trace>
  <inkml:trace contextRef="#ctx0" brushRef="#br0" timeOffset="33581.41">29907 12091 2476 0,'-5'-4'524'0,"3"3"-361"16,-4-3-95-16,4 4-22 16,2-3-37-16,-2 3-9 15,2 0-148-15,-4-4-440 0,-29-34-909 16</inkml:trace>
  <inkml:trace contextRef="#ctx0" brushRef="#br0" timeOffset="34749.24">26208 9051 1295 0,'0'0'378'0,"0"-1"-201"0,-2 1-44 16,4-4 17-16,-2 4 6 0,2 0-49 0,1-3-34 0,-3 3 34 16,2-1 14-16,0 1-28 15,0 0-34-15,0-3-19 16,8 6-10-16,-2-2-13 0,11 6-17 16,-4 4-1-1,1 10 1-15,-7 8-6 0,-5 14 4 16,-8 5 4-16,-13 4 5 31,0-6 1-31,-5-8 1 0,3-9-8 0,6-10 17 16,0-6-17-16,6-6 4 15,5-5 6-15,4-2-1 16,0 0 7-16,1-2-17 16,2 2 11-16,8-6-4 15,9 0 7-15,14-2 1 16,8-2-15-16,5 2-8 15,3 3-76-15,-4 0-162 0,2-5-274 16,64-16-457 0</inkml:trace>
  <inkml:trace contextRef="#ctx0" brushRef="#br0" timeOffset="35668.92">26888 9021 1643 0,'6'-4'321'0,"6"0"-187"0,15-3-34 0,8-2 19 0,9 1-58 0,8 2-61 0,-1 2 0 16,2-4-103-16,-5 6-49 15,-11 2-139-15,19 2-274 16</inkml:trace>
  <inkml:trace contextRef="#ctx0" brushRef="#br0" timeOffset="35930.19">27093 9038 1284 0,'0'1'466'0,"0"2"-348"16,2 6-65-16,3 5 58 16,5 9-21-16,6 4-9 15,4 6 3-15,0-1-23 16,-2 0-2-16,-2 2-1 16,-5-4 1-16,0-6-1 15,-7-4-19-15,-4-4-3 16,-2-8-25-16,-2 0 23 15,-10-2-5-15,-1-1-10 16,-12-4 7-16,-6 2-10 16,-3-7 5-16,-1-1-21 0,5-5-3 15,8 2 3 1,8-2-81-16,11 0-70 0,12-6-196 16,76-34-433-16</inkml:trace>
  <inkml:trace contextRef="#ctx0" brushRef="#br0" timeOffset="36149.37">27469 9169 1972 0,'0'0'332'16,"0"3"-230"-16,0 1-50 15,-2 6 7 1,4 8 16-16,3 4-36 0,-1 2-15 15,0-4-24 1,2 0-14-16,-2-8-125 0,-2 0-158 16,7-8-328-16</inkml:trace>
  <inkml:trace contextRef="#ctx0" brushRef="#br0" timeOffset="36333.48">27440 8971 1871 0,'-2'-2'579'0,"2"0"-450"0,-2 0-52 16,4 0 29-16,-2 2-88 16,2 0-18-16,1 2-166 15,3 6-190-15,21 11-267 16</inkml:trace>
  <inkml:trace contextRef="#ctx0" brushRef="#br0" timeOffset="36832.22">27746 9330 1577 0,'0'0'574'0,"2"0"-478"0,4-2-54 15,6-4 15-15,5-4 1 16,4-6-19-16,1-2-33 16,-2-2 8-16,2-2 47 15,-1-2-1-15,-2-2-10 16,-1-4-31-16,0 2-5 15,-4 0 4-15,-6-3-18 16,-4 4 2-16,-1 0-2 16,-6 4-12-16,1-2 12 15,0 5-2-15,0 4 0 16,0 4 2-16,0 4 2 16,0 4-2-16,2 0-17 0,0 4-20 15,0 4 19-15,-5 0 6 16,1 10 12-16,-6 8 15 15,2 10 0 1,3 4-13-16,3 2 17 0,4 1-3 16,7 2-16-1,5-5 0-15,-1-3 4 0,0-7-4 16,1-6-18-16,-6-4-90 16,1-8 3-16,1-4-49 15,3-2-29-15,-3-6-155 0,29-22-819 16</inkml:trace>
  <inkml:trace contextRef="#ctx0" brushRef="#br0" timeOffset="37081.58">28196 8963 1239 0,'0'0'328'0,"0"2"-143"0,0 4-56 0,0 6 30 0,0 8-9 0,0 10-44 0,-3 5-28 16,3 5-16-16,3-4-14 15,1-2-9-15,3-4-9 0,4-4 18 16,3-8-29-16,3-4-16 16,-3-6-3-16,5-8-225 15,22-18-330-15</inkml:trace>
  <inkml:trace contextRef="#ctx0" brushRef="#br0" timeOffset="38196.31">26293 9836 1050 0,'0'0'663'0,"0"0"-475"0,0-4-47 0,0 4 22 0,0-3-17 0,0 3-10 0,2-1-25 16,3-2-27-16,3-1-31 15,8 1-5-15,6-1-14 16,7 1-8-16,-2 3-13 16,4 3-5-16,-4 4-8 15,-9 1-7-15,-5 6-8 16,-4-1 1-16,-4 3 8 16,-7-2 6-16,-8-2 8 15,4 0-8-15,-3-4 0 16,3-2 0-16,-2 2 12 15,6-6-11-15,2 0-1 16,2 2-3-16,6 2 1 16,0 8 1-16,7 4 1 15,10 0-2-15,-2 4-4 16,-1 0-7-16,0 0-1 0,-4-2 14 16,-5-2 0-16,-3-4-1 15,-8 0 0-15,-10-6-7 16,-3 5 8-16,-4-4 1 15,-9 1 17-15,-3-2 0 16,-4-3-18-16,-1-5 9 16,1 0-8-16,7-3 24 15,-1 0-22-15,5-1-3 16,6-5-1-16,6 5-55 0,6-1-82 16,8-4-201-1,46-27-326-15</inkml:trace>
  <inkml:trace contextRef="#ctx0" brushRef="#br0" timeOffset="40944.3">27284 9779 924 0,'-2'0'372'0,"2"0"-152"0,2-1-56 15,-2-2 8-15,0 3-23 0,3-1-38 0,-3 1 13 0,0-3-19 0,0 3-37 0,0-2-19 0,2 2 5 0,-2 2-13 0,-2-2-8 16,4 0 16-16,-4 0-8 15,4 0-13-15,-2 0 19 16,0 0 10-16,0 0-17 0,-2-2-4 16,2 2 0-1,0 0-9-15,0 0-19 0,0 0 13 16,0 0-20-16,0 0 0 16,0 0 11-16,0 0 9 15,0 0-4-15,0 0-11 16,0 0 12-16,0 0-2 15,0 0 4-15,0 0-13 16,0 0 2-16,0 0 2 16,0 0-10-16,0 0 0 15,0 0 1-15,0 0-1 0,0 0 8 16,0 0-3 0,0 0-4-16,0 0 5 0,0 0-6 15,0 0-1 1,0 0 0-16,0 0 0 0,6 10 1 15,-4 4-1-15,3 7 9 16,2 2 2-16,-5 5-1 16,0 3-1-16,-2-1-9 15,0 4 1-15,3-4 0 16,-3-2 5-16,2-6-6 16,0-4 0-16,-2-8 1 15,0-2 0-15,0-6-1 16,-2 0 0-16,2-2-1 15,0-2-8-15,0 2-17 16,-2 0 4-16,2-2-2 16,0-4-3-16,-5-4 4 0,3-6 1 15,-8-2 8-15,8-6-13 16,0-8-3-16,2 0-1 16,4-6-10-16,4-2-1 15,-2 1-22-15,5 5 13 16,1 7 22-16,3 9 1 15,-6 5 2-15,-5 7 17 16,-1 4 9-16,-1 6-19 16,0 4 19-16,5 8 4 15,1 4 7-15,6 7-10 16,-3-2-1-16,2 1 0 0,3-4 14 16,-7-1-14-1,-1-10 7-15,-2-2-1 0,-4-3 2 16,0-6 3-1,0 0-10-15,-2-2 12 0,7-4-13 16,-1-6-2-16,4-6 1 16,-2 0 0-16,1-6 1 15,3 2-6-15,-4-3 3 16,1 3 3-16,-2 8 8 16,0 6-8-16,2 5-6 15,-3 4 5 1,5 7 1-16,1 10 20 0,1 9 12 15,1 2 1-15,-4 6-9 16,3-1 0-16,1-4-12 16,-3 0-11-1,1-4-1-15,-1-8-18 16,-1 0-150-16,4-6-174 16,26-10-364-16</inkml:trace>
  <inkml:trace contextRef="#ctx0" brushRef="#br0" timeOffset="41219.22">27893 9906 1780 0,'-4'4'493'0,"-4"4"-347"0,-5 8-49 0,-5 8-2 0,3 0-29 0,6 0-38 0,2-4-8 0,7-6-20 16,2 0 1-16,5-8 19 15,2-2 8-15,2-2 16 16,7-2 14-16,-3-4-16 16,3-4-4-16,-5-2-4 15,-1 0-16-15,-3-4 1 16,-3 0-19-16,-6-4-8 16,-4 0-31-16,0 4-37 15,-3-2-82-15,-7 0-59 16,1 6-86-16,-20-14-200 15</inkml:trace>
  <inkml:trace contextRef="#ctx0" brushRef="#br0" timeOffset="41765.28">27962 9872 1720 0,'2'8'278'0,"2"2"-124"0,3 10 26 16,5 2-18-16,-2-4-49 15,-1 2-19-15,-2-4-49 16,0-6-27-16,-1 0-6 16,-6-8-11-16,0 0-1 15,0-4 10-15,3 0 2 16,-1-8-12-16,4-4-43 0,4-6 16 15,3-6 12-15,5 0-5 16,-5 6-19-16,1-1 32 16,-1 8 1-16,-2 7 4 15,-2-1-13-15,0 10 2 16,2 2-2-16,-2 5 13 16,2 5 2-16,0 3-1 15,0 0 1-15,0-4 0 16,-2-2 11-16,3-4-10 15,1-4 0-15,-3 0 0 16,2-4 14-16,1-6 3 16,-1 0-17-16,-3-4 1 15,-3 0 10-15,0-2 7 0,-3 0-7 16,-3 4-3-16,0 1-1 16,0 4 7-16,0 3-5 15,0 3-10-15,0 4-20 16,0 9 12-16,0 2 8 15,5 8 1-15,-1-2-1 16,1-2-8-16,1-4-109 16,0-4-144-16,15-6-250 15</inkml:trace>
  <inkml:trace contextRef="#ctx0" brushRef="#br0" timeOffset="41964.76">28363 9729 2072 0,'-4'0'663'0,"4"-2"-514"0,-3 2-74 0,1 0 21 0,2 0-29 0,0 0-62 0,2 0-5 0,1 2-128 0,3 2-202 16,10 19-258-16</inkml:trace>
  <inkml:trace contextRef="#ctx0" brushRef="#br0" timeOffset="42281.37">28537 9815 1715 0,'2'4'301'0,"0"5"-169"16,7 9 23-16,2 4 4 15,7 2-51-15,0 2-39 16,4-2-21-16,-4-2-9 16,-5-2-14-16,1-8-5 15,-12-2-2-15,-2-6-18 16,-4 2 0-16,-8-2 7 15,-5 4-7-15,-6 0-30 0,-2-6-78 16,-1-4-15 0,4-4-13-16,2-4-52 0,4-6 35 15,7-6-45-15,7-60-439 16</inkml:trace>
  <inkml:trace contextRef="#ctx0" brushRef="#br0" timeOffset="42519.38">28670 9683 1654 0,'-2'12'379'0,"-2"2"-154"15,-6 16-105-15,4 5-9 16,1 2-10-16,5-5-1 16,3-3-41-16,1-5 1 0,6-8-8 15,-6-9-10-15,2-2-16 16,1-5 11-16,7-6-17 15,3-6-20-15,6-7-47 16,1-4-158-16,-4-4-152 16,36-53-319-16</inkml:trace>
  <inkml:trace contextRef="#ctx0" brushRef="#br0" timeOffset="47331.68">31560 7160 840 0,'0'-1'213'0,"-2"1"-80"0,2-2 11 0,0-2-40 0,2 4-29 0,-2-3-20 0,0 2 25 0,2 1 53 0,-2-3-43 0,3 2-30 0,-1-4 2 0,-2 4 2 16,0-2 7-16,0 3 13 15,0 0-36-15,-2 0 27 16,2 0-30-16,0 0-18 15,0-1 4-15,0 1-8 16,0 1-14-16,0 3-9 16,-3 9 0-16,3 5 12 15,-2 6 12-15,2 6-10 16,0 0-13-16,0-2 7 16,2 0-8-16,1-10 0 15,-3 0 0-15,0-4 0 16,0-6-8-16,0-6-43 15,-3 0-60-15,3-4 21 16,-2 2 45-16,0-4 27 0,0-2-6 16,-3-6-11-16,0 0 14 15,3-8-1-15,2 0-20 16,0-2 42-16,2-2-1 16,1-2-35-16,2-2-5 15,1-5-11 1,1 4 37-16,1 4 4 0,4 5 11 15,-5 7 0-15,-1 4 1 16,-4 5 16-16,-2 4-17 16,-2 8-1-16,-2 6 1 15,2 13 27-15,0 6 9 0,-1 2-19 16,6 1-5 0,-1-10-11-16,2-4 9 0,0-10 8 15,1-2 23 1,-1-8 5-16,1-2 2 0,4-6 3 15,-1-2 14-15,6-9-38 16,4-1-3-16,-2-4-6 16,-3-3 9-16,3 0-11 15,-3-3-10-15,1 5-5 16,1 2 0-16,-7 5 10 16,2 10-4-16,-6 0-6 15,1 6-1-15,-1 6-5 16,0 2 5-16,3 10 21 15,-2 4 11-15,-1 6-5 0,1 4 4 16,-1-1-7 0,0 1-7-16,3-6-7 0,0-2 2 15,2-2-12-15,-5-4 1 16,3-4-1-16,-5-2 1 16,0-4-1-16,-2-2-73 15,0 2-168-15,-13-8-351 16</inkml:trace>
  <inkml:trace contextRef="#ctx0" brushRef="#br0" timeOffset="48355.7">32226 7245 1690 0,'0'0'213'0,"0"-2"-106"16,0-6-37-16,-4 4-41 0,1-2 16 0,-1 2 13 0,-5 0 14 0,-2 0-4 0,-4 2-7 16,-12 4-17-16,-4 6-1 0,-3 2-11 15,1 8-14-15,2 0-12 16,6 2 3-16,12-6-9 16,6 2 1-16,4-2-1 15,6-4 7-15,2-2-8 16,6-4 2-16,9-2 11 15,2-2-4-15,9-4-8 16,0-2-20-16,-4-2-2 16,-2-6-16-16,-7 2 38 15,-5 0 6-15,-7 4 18 16,-1 0-12-16,-8 6-12 16,1-2-12-16,2 4 0 0,0 2 0 15,5 2-27 1,-1 4 33-16,3 0 5 0,6 4-16 15,1-6 5 1,6 0-9-16,4-2-21 0,3-4 9 16,-4 0-4-16,0-2-13 15,-2-4 43-15,-3 2 7 16,-1-4 1-16,-5 2 0 16,3-2 0-16,-6-2-1 15,-5 4-25-15,1-4 6 16,-2 0 8-16,-3 2 11 15,0 2 26-15,-3 3-20 16,-2 2 9-16,1 1 3 16,-3 0 19-16,-10 4 2 15,-5 4-7-15,-7 4 1 0,6 0 7 16,6 2-22-16,9-2-16 16,6 2 4-16,4-2-5 15,6 0-1 1,0-6 0-16,7-2 9 0,2-2 13 15,3-2-19-15,-3 0-3 16,1-2-13-16,-5 4 11 16,-4 0 1-16,-4 10 1 15,-3 12 1-15,1 12 17 16,-3 18-2-16,2 10-4 16,-2 7 6-16,4 3-10 0,3-6 2 15,-1-10-8 1,-4-18-2-16,-6-12-26 0,-11-15 26 15,-8-12 20-15,-6-7 7 16,-2-12-2-16,4-9 2 16,6-6-4-1,11-11 7-15,10 0 15 16,10 0-23-16,13 0-22 0,6 1-3 16,9 7-30-16,5 7-18 15,1 4-28-15,1 7-46 16,-7 4-109-16,24-2-129 15</inkml:trace>
  <inkml:trace contextRef="#ctx0" brushRef="#br0" timeOffset="48573.33">32752 7297 1157 0,'-3'-2'999'0,"3"2"-819"0,3-2-27 0,-6 2-19 0,3 0-79 0,-2 0-55 0,0 0-102 0,-2 0-210 0,-27 0-512 0</inkml:trace>
  <inkml:trace contextRef="#ctx0" brushRef="#br0" timeOffset="50349.39">31739 8099 1239 0,'0'-2'232'0,"0"2"-122"0,0 0 44 0,0 0-1 0,0-4-55 0,0 4-14 16,0 0 7-16,2 0-2 15,-2 0-13-15,0 0 5 16,2 4-37-16,-2-4-28 16,9 4-1-16,-1 8 36 15,8 6 8-15,4 6-25 0,2 0-17 16,1 0-16-16,2-2 13 16,-4 0-14-16,2-4-55 15,-1-4-149 1,-1-1-81-16,0-8-186 0,24-2-383 15</inkml:trace>
  <inkml:trace contextRef="#ctx0" brushRef="#br0" timeOffset="50741.35">32084 8169 1116 0,'0'0'372'16,"0"-4"-136"-16,0 2-44 0,0 0-71 16,4 0-25-1,-4 0 33-15,2 0-18 0,-2 2-1 16,0-2-19-16,3 0 10 16,-3 2 1-16,2 0-23 15,-2 0-22-15,0 0-12 16,0-2-1-16,0 2-19 15,0-2 8-15,0 2-1 16,0 0-13-16,2-6-2 16,0 4-2-16,-2 0 4 15,0 2 5-15,-2 0-10 16,0 0-14-16,0 0-1 16,-7 8-9-16,-9 12 10 15,-11 18 15-15,-5 12-2 16,-3 17-6-16,-3 1-7 0,-1 8-21 15,-5 10-268 1,-108 151-394-16</inkml:trace>
  <inkml:trace contextRef="#ctx0" brushRef="#br0" timeOffset="52149.97">31901 8949 1619 0,'0'4'259'0,"2"-4"-167"0,-2 6-10 0,0 4 7 0,0 10 40 0,-2 4-30 0,0 5-39 0,2-3-15 0,-2-2-12 0,2-6-5 0,-2-2-10 15,0-9-10-15,-4 4-7 16,4-7 0-16,0-4 6 15,0 0-4-15,0-4-3 16,-7-7-1-16,5 0-39 0,-1-10 22 16,2-5 18-16,6 2 12 15,2-2 12-15,-5-2 1 16,4 8 23-16,2 0-9 16,-3 10-19-16,-1 6-7 15,-2 2-13 1,2 4-34-16,2 2 5 0,4 4 29 15,5 6 0-15,9 5 9 16,-2 0 2-16,6 2-10 16,-3-7 0-16,2 0 5 15,-8-6-4-15,3-4 13 16,-7-3 16-16,1-5 20 16,-3-1 17-16,-1-9-19 0,-4 1 2 15,-2-5-3-15,-6-2-13 16,0 4 4-16,-4-4-21 15,-6-2-8 1,-1 2-10-16,-1 2-3 0,1 6-61 16,2 0-152-16,-5 10-134 15,-21 14-525-15</inkml:trace>
  <inkml:trace contextRef="#ctx0" brushRef="#br0" timeOffset="52649.82">31754 9573 1624 0,'-2'0'267'0,"2"0"-152"0,0-4-17 0,0 4 31 0,2 0-11 0,0 0 4 15,-2 0-14-15,0 4 10 0,4-2-41 0,-2 4-32 0,8 6-17 0,-1 6-5 16,2 0-23-16,2 2 0 15,-2 0-39-15,7-2-88 16,-2 0-77-16,6 0-90 16,7-8-17-16,60-4-59 0</inkml:trace>
  <inkml:trace contextRef="#ctx0" brushRef="#br0" timeOffset="52797.94">32070 9685 1454 0,'0'0'555'0,"-2"0"-292"16,0-2-107-16,-3 6-50 15,-1 4-8-15,-12 12-22 16,-4 10 59-16,-5 6-55 16,0 7-56-16,0 1-12 15,1 0-6-15,3 0-6 16,4-6-233-16,-39 56-343 16</inkml:trace>
  <inkml:trace contextRef="#ctx0" brushRef="#br0" timeOffset="53865.8">31887 10579 1766 0,'0'0'349'0,"-2"0"-143"0,2-1-65 0,0 1-6 0,0 1 1 0,-2 2-61 0,0 5-48 16,-7 6 14-16,5 4-13 16,-3 0-10-16,4 0-12 15,1 0-4-15,2-2-1 0,-2-4 5 16,2-6 1-1,-2 0-7-15,2-6-1 0,-2-4-17 16,-1 0-8 0,1-6 8-16,0-8-9 0,0-4 14 15,2-3 12-15,4 0 1 16,3-1 0-16,-3 4 7 16,6 5 11-16,-8 7 14 15,6 8-32-15,5 6-6 16,8 4 6-16,10 6 5 15,9 4-5-15,1-1 0 16,-4 1 0-16,-1 0 2 16,-9-10 4-16,-1-2 3 0,-8-6 3 15,-2-5 27-15,-5 0-2 16,-4-13 2-16,-3-4-18 16,-2-5 3-1,-6-3 9-15,-5-4-9 0,-4-2-24 16,-10 2-13-16,4 0-64 15,-10 10-151-15,-52-24-414 16</inkml:trace>
  <inkml:trace contextRef="#ctx0" brushRef="#br0" timeOffset="62340.09">32209 8446 807 0,'6'-2'267'0,"-2"-4"-267"0,30-34-119 0</inkml:trace>
  <inkml:trace contextRef="#ctx0" brushRef="#br0" timeOffset="64217.48">31821 5155 1438 0,'2'0'209'15,"0"2"-161"-15,10 0 18 0,-2-2 51 16,9 2-35-1,-2-2-28-15,3-2-19 16,3 2-11-16,-4-2 13 16,2 0-14-16,-13 0-14 0,-1 0 18 15,-2-2 10-15,-3 2 16 16,-2 0 4-16,-4-4-20 16,-1 4-14-16,-8 2 2 15,-16 2 5-15,-11 8-22 16,-12 10 2-16,-6 8 13 15,8 6-11-15,5 7 12 16,5-9 3-16,13 0-14 16,4-6 5-16,13-10 2 15,5 2-7-15,5-4-4 16,7-2 17-16,3 0-14 0,11 0 9 16,6 0-21-16,10-4-17 15,11-2-155-15,2-2-91 16,10 0-14-16,83-12-224 15</inkml:trace>
  <inkml:trace contextRef="#ctx0" brushRef="#br0" timeOffset="65084.45">32175 5334 1414 0,'-11'0'223'0,"2"0"-107"0,-8 4 7 0,-10 0-33 0,6 6-26 0,-1 4-22 0,2 2-9 0,4-2 0 0,8 2 2 0,3-2-19 0,3 0 7 16,7 0 11-16,1-2-5 16,5-4-13-1,7 0 5-15,2-6-1 0,4-2-8 16,1-2-12-1,0-6-12-15,-1-2-15 0,-4 0-8 16,-4-2 7-16,-5 2 1 16,-7 2 26-16,-2 4 1 15,-4 4-2-15,0-2-5 16,2 4-1-16,0-2 1 16,2 4-13-16,3 2-7 15,2 0 27-15,-1 0 1 16,3 0 13-16,7-4-8 15,-1-2 10-15,5-2-1 0,1-4-7 16,-2 0 5-16,-1-6-5 16,-3 0-7-16,4-2 21 15,-6 0-22-15,5-4-15 16,-7-4 6-16,-2 0-13 16,-2 0-16-16,-5 1 8 15,-2 6 11-15,-4 0 18 16,-1 5-4-16,-2-2 4 0,0 6-7 15,1 1 8 1,-1 0 0-16,3 1 6 0,-3 4 3 16,0 2 4-16,1 0 2 15,1 4 12-15,1-2-12 16,2 2 3-16,2 1 24 16,0-2 2-16,0-1-10 15,2-2-13-15,-2 1-12 16,0-3 3-16,0 0-6 15,0 0-4-15,0 0 11 16,0 0-4-16,0 0 3 16,0 0-3-16,2-3 20 15,0 0 2-15,1-5-11 16,3-2-10-16,-2-5-9 16,3 4 5-16,-5 0-5 15,1 5 30-15,-6 6 19 16,1 0-11-16,0 3-39 0,-3 8-26 15,1 10 26-15,-2 8 36 16,-1 10-21-16,5 1-8 16,2-6 0-16,6-4-7 15,-1-6 0-15,1-2 0 16,3-8 0-16,-2 0 0 16,-2-6-11-16,1 0-161 15,-4-4-143-15,0-6-265 16</inkml:trace>
  <inkml:trace contextRef="#ctx0" brushRef="#br0" timeOffset="65292.91">32377 5307 1666 0,'3'0'307'0,"4"-1"-67"0,2-1-79 0,4-2-53 0,5 0 1 0,-3 1-26 0,1 3-28 0,1 0-23 0,-5 0-20 16,1 0-12-16,-1 3-83 16,-1 3-218-16,-3 3-231 15,-3 14-597-15</inkml:trace>
  <inkml:trace contextRef="#ctx0" brushRef="#br0" timeOffset="65737.02">32654 5420 1424 0,'0'0'454'0,"0"0"-333"15,0 0 19-15,2-2-32 16,-2 0-24-16,0-2-50 16,2 0-11-16,-2-4-17 0,0 6 13 15,0-2 13 1,-2 4-13-16,-2 0-1 0,-3 0 9 16,-9 6 2-1,-3 4-14-15,-6 0-8 0,7 4-7 16,7-2 0-16,9 2-10 15,6 0 10-15,8-2 6 16,5-2-4-16,10 0-2 16,4-6-36-16,0-4-39 15,3 0-47-15,-3-6 31 16,0-2 2-16,-6-2 11 16,-1-2 23-16,-4 0 13 15,-2 0-83-15,-5 2 13 16,-1 0 16-16,1-2 12 15,1 4-14-15,-6-2-65 0,13-8-142 16</inkml:trace>
  <inkml:trace contextRef="#ctx0" brushRef="#br0" timeOffset="66136.75">32938 5364 875 0,'0'0'279'0,"-8"0"-50"16,6 0-64-16,-5 0-55 16,-1 4 34-16,-4-2-44 15,3 4-28-15,-1 0-18 16,5 2-31-16,5-2 16 15,5 4 4-15,-1-2-16 16,7 2 9-16,3 2-16 16,3-6-4-16,3 2-14 15,-2-2 11-15,4-4-4 0,-4 2 1 16,0-2-10-16,-7 2-6 16,-4 2-4-16,-5 6 2 15,0 6 8-15,-4 4 0 16,0 2 1-16,2 0 5 15,-2-7-6-15,0-2 0 16,-1-8 3-16,1-7-3 16,0 0 35-16,-1-3 14 15,1 2 29-15,-3-8-30 16,-1-7-36-16,2-4-6 16,4-3 21-16,0-2-21 15,8 5-6-15,-1 2-20 16,2 4-19-16,0 4-81 15,0 2-133-15,13 2-460 16</inkml:trace>
  <inkml:trace contextRef="#ctx0" brushRef="#br0" timeOffset="67332.77">31899 5947 924 0,'0'-2'309'16,"0"2"-161"-16,2-2 20 0,0 0-3 0,0 0-1 0,-2 0-37 0,0 0-44 0,3 2 44 0,-3 0-22 0,0-1-19 0,0 1 8 0,0 0-29 15,-3 0-17 1,3 0-15-16,0 0-12 0,0 0-9 16,0 0-3-16,0-3 0 15,0 3-3-15,0 0-5 16,0 0 6-16,0 0-7 15,0 0 2-15,0 0 4 16,0 0-5-16,0 0 11 16,0 0-3-16,0 0-8 15,0 0-1-15,0 0-2 16,0 0-5-16,0 0 13 16,0 0-6-16,0 0 1 15,0 0 0-15,0 0 12 16,0 0-13-16,0 0 0 0,0 0 23 15,0 0 12-15,0 0-17 16,0 0 0-16,0 0 1 16,0 0-4-16,0 0-9 15,0 0-5-15,0 0-1 16,0 0 1-16,0 0 0 16,0 0 0-16,0 0-1 15,0 0-1-15,0 0 0 16,0 0-15-16,0 0 2 15,0 0 14-15,0 0 0 16,0 0 4-16,0 0 4 0,0 0-8 16,0 0 0-1,0 0 0-15,-8-2-18 0,8 2-37 16,-2 0-83-16,-6 2-56 16,-3-2-68-16,-7 3-40 15,-32 0-183-15</inkml:trace>
  <inkml:trace contextRef="#ctx0" brushRef="#br0" timeOffset="67666.25">31792 5887 1370 0,'0'0'354'0,"0"0"-160"0,0 0-53 0,-5-2 22 0,5 2-62 0,5 0-34 0,-5 2-46 15,2 2-19-15,0 2-2 16,3 6 1-16,2 0 5 0,-1 4-6 15,-2 2 1 1,-1-3-1-16,-1-1-17 16,-2-3-101-16,-2 1-34 15,-1-3-23-15,1-4-197 0,-11-5-726 16</inkml:trace>
  <inkml:trace contextRef="#ctx0" brushRef="#br0" timeOffset="68049.61">31762 5847 1157 0,'3'0'217'0,"2"-2"-44"0,1-2-106 16,3 4 2-16,7 0 15 15,1 2 12-15,6 2-4 16,2 2-34-16,6 4 7 15,0-4-11-15,-4 4 10 16,-3 2-11-16,-4 4-16 16,-2 0 17-16,-5 2-22 15,-4 0-16-15,-2-3-10 16,-5 0 3-16,-2-1-8 16,-7-3 5-16,3 0-5 15,-5-1 0-15,-7-2 25 16,-6 3-25-16,-2-4 17 15,-8-2-12-15,1-3-6 0,4 0 1 16,-2-2-1 0,5 4 0-16,6-4-11 0,5 0-69 15,-3-4-80 1,8 2-40-16,0-10-335 0</inkml:trace>
  <inkml:trace contextRef="#ctx0" brushRef="#br0" timeOffset="68298.17">32095 5925 1260 0,'0'4'581'15,"2"1"-494"-15,-2 2 1 0,2 11 52 16,0 4-32-16,2 4-35 15,0-1-17-15,-2-1-25 16,2-5-16-16,0-4-7 16,-1-1-8-16,-1-6-23 15,0-6-205-15,2-16-433 16</inkml:trace>
  <inkml:trace contextRef="#ctx0" brushRef="#br0" timeOffset="68504.64">32186 5751 1920 0,'0'2'277'0,"0"-2"-185"15,-2 0 2-15,0 4-50 0,0 2-43 16,-1 4-1-16,3 4-120 15,0 2-162-15,29 18-551 16</inkml:trace>
  <inkml:trace contextRef="#ctx0" brushRef="#br0" timeOffset="69019.7">32313 5889 1585 0,'-9'4'266'0,"-1"0"-128"16,-4 8-54-16,7 0-39 15,5 4-6-15,6 2-6 16,7 1-17-16,9 2-2 16,3 0 29-16,6-3 10 15,0-6-8-15,-5-1 15 16,-6-2-21-16,-7-5-3 15,-9-4 0-15,-2 0-14 16,-2 0-2-16,0 0-8 16,-3 0-11-16,1 0 1 15,-5-2-1-15,-2 0-1 16,-2-3-10-16,-8 0-65 0,8-1-71 16,5-9-2-16,5 1 5 15,10-4-170-15,8-1 116 16,8-6-37-16,1 0 227 15,0-2 7-15,1-5 117 16,-7-2 66-16,-1 4 64 16,-3-2-73-16,-5 8 17 15,0 12-25-15,-4 0 22 16,-1 8-56-16,-2 4-44 16,0 0-59-16,5 6-28 15,4 8 14-15,7 4-3 16,7 4-2-16,-3 4-9 15,2-2 0-15,-4-2-1 0,-1-4-47 16,-9-2-157-16,-5-2-120 16,-1-10-152-16,-13-6-210 15</inkml:trace>
  <inkml:trace contextRef="#ctx0" brushRef="#br0" timeOffset="69116.49">32726 5817 1241 0,'8'-12'523'0,"5"4"-331"0,21-10-61 0,9 6-26 0,15 0-42 0,4 6-59 0,5 2-4 16,104-8-331-16</inkml:trace>
  <inkml:trace contextRef="#ctx0" brushRef="#br0" timeOffset="72631.62">21581 11915 506 0,'0'0'758'0,"-2"0"-587"0,0 0-129 0,2 0-8 0,0-2 2 0,-3 2 20 0,0 0-7 16,-1-2 4 0,0 2 19-16,-3 2 0 0,1 2-17 15,-6-2-20-15,5 2 8 16,1-2 22-16,2 4-22 15,1-4 34-15,1-2 37 16,2 0 1-16,2 0-55 16,1 0 3-16,-3 0-18 15,6-2 8-15,9-6 1 16,22-4-23-16,25-12-14 16,22-10-16-16,19-8 11 15,66-33-1-15,-109 51-5 16,56-26-6-16,0 4 0 15,-7 10-26-15,-18 2-71 16,-12 18-161-16,-21 6-197 16,-3 26-266-16</inkml:trace>
  <inkml:trace contextRef="#ctx0" brushRef="#br0" timeOffset="72831.59">22144 11725 1384 0,'-31'1'867'0,"0"3"-596"15,-25 2-128-15,14 5-14 16,15-5-8-16,21-5-16 16,25-1-63-16,31-7 3 15,39-15-42-15,111-27-3 16,70-21-84-16,15 2-91 16,-98 34-53-16,-24 8 28 15,-30 14-170-15</inkml:trace>
  <inkml:trace contextRef="#ctx0" brushRef="#br0" timeOffset="73449.88">24172 11835 1823 0,'-4'-4'690'0,"4"4"-459"0,0-2-132 0,10-4-59 0,17-5-32 0,20-4-8 0,25-6-17 0,19-1-77 0,11 3-59 16,-2 2-24-1,-9 3-69-15,71 10-202 0</inkml:trace>
  <inkml:trace contextRef="#ctx0" brushRef="#br0" timeOffset="73583.5">24664 11769 2100 0,'52'-25'328'15,"146"-48"-328"-15,103-8-773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2:37.348"/>
    </inkml:context>
    <inkml:brush xml:id="br0">
      <inkml:brushProperty name="width" value="0.05292" units="cm"/>
      <inkml:brushProperty name="height" value="0.05292" units="cm"/>
      <inkml:brushProperty name="color" value="#FF0000"/>
    </inkml:brush>
  </inkml:definitions>
  <inkml:trace contextRef="#ctx0" brushRef="#br0">7764 10399 931 0,'0'0'569'0,"-2"0"-401"0,2-2-47 0,0 2-29 0,-2-2-23 0,2 0-8 0,0 2 11 0,0 0-31 0,0-2-10 0,0 2-2 16,0 0-10-16,0 0 23 15,0 0-13-15,0 0 2 16,0 0 1-16,0 0 7 16,0 0 9-16,0 0 1 15,0 0-5-15,-2 2-11 16,2-4-17-16,0 2-5 0,2 0-5 15,-2 2-5-15,0-4 0 16,0 2 9-16,0 0-10 16,0 0 0-16,0 0 1 15,0 0 0 1,0 0 0-16,0 0-1 0,0 0 1 16,0 0 12-16,0 0-2 15,0 0 13-15,0 0-14 16,0 0 16-16,0 0-2 15,0 0 1-15,0 0-11 16,0 0-2-16,0 0-5 16,0 0-5-16,-4 8-1 15,4 0 5-15,0 0 7 0,0 0-11 16,0 2 4 0,0 2 3-16,0 4-8 0,2 0 13 15,-2 0-13-15,2 2 8 16,0 0-7-1,0-4 4-15,0 4-6 0,1-4 6 16,1-2-6 0,1 1 5-16,-1-5-5 15,3-2 0-15,-1 4 0 0,1-5 1 16,0 2-1-16,-2-3 1 16,-1-2 5-16,0 2-6 15,-2-4 1-15,5 0 1 16,-3 0 11-16,4 0-1 15,0-6 0-15,3 2 3 0,3-3-7 16,-3 0 2 0,0-5 2-16,0 2-6 0,0-4-4 15,-2 3 7 1,0 0-8-16,-2-3 6 0,1-1-1 16,4-1 3-1,-5 0-3-15,1 0-4 16,-3-2 10-16,-1 0-4 15,1 4-7-15,2 0 4 0,-5 4-5 16,2-2 2-16,-2 0-1 16,3 2 0-16,-5 0 0 15,2 4-1-15,0-2 1 16,0 2 0-16,-2 2 6 0,0 4-6 16,0 0 9-16,-2 0 4 15,2 0 8-15,0 0 7 16,-2 2-22-16,2-2 5 15,0 0-1-15,0 0-11 16,0 0 0-16,0 2-5 16,0-2 5-16,0 0 0 15,0 0-6-15,0 4-2 16,0 10 7-16,0 14 1 16,0 14 11-16,0 14-11 15,2 12 8-15,2 7 2 16,4 5-8-16,-2-2 5 15,5 0 4-15,-1-4-10 0,-2 1 9 16,3-3-1 0,1-4 21-16,-4-2-24 0,1-4 8 15,-3-8-14-15,0-3-2 16,-6-9 2-16,0-8-6 16,-6-10-2-16,0-8 1 15,2-8-6-15,-1-6 13 16,-1-2 26-1,-10-2 4-15,-1-4-11 0,-8-8-10 16,0-2-2-16,0-10-7 16,6-7-16-16,-4 4 5 15,5-10-4-15,1 5-1 0,1-4 7 16,3 2-3-16,-1 0-6 16,8 0 9-16,1 0-12 15,5 2 1-15,5 4 5 16,3-1-6-1,6 6 6-15,-1 0 0 0,7 2 6 16,7 2 8-16,0 6-18 16,-3 1 7-16,3 5-3 15,-5 7-6-15,5 2 1 16,2 7-4-16,0 1-72 16,2 3-127-16,1-1-56 15,3 1-50-15,54-6-516 16</inkml:trace>
  <inkml:trace contextRef="#ctx0" brushRef="#br0" timeOffset="600.01">8720 10367 1585 0,'-4'0'281'0,"4"2"-119"0,0-2-6 0,4-2-23 0,-2 2-7 0,0-2-9 0,-2 2-30 0,5 0-24 0,0 0-13 0,6 0 4 15,7 4-27-15,-1-2-2 16,10 0-16-16,-2 0-3 16,4 0-6-16,-4 4-49 15,-2 0-122-15,-7-2-102 16,-1 6-4-16,-10 6 1 16,-16 34-351-16</inkml:trace>
  <inkml:trace contextRef="#ctx0" brushRef="#br0" timeOffset="786.43">8789 10651 1363 0,'0'0'338'15,"0"0"-157"-15,5-1-68 0,6 1-20 16,-2 0 70-16,4-2-56 16,0 2-11-16,6 2-33 15,-4-2-29-15,3 0-1 16,-5 0-33-16,3 0-1 15,3-4-113-15,4-5-171 16,46-18-561-16</inkml:trace>
  <inkml:trace contextRef="#ctx0" brushRef="#br0" timeOffset="4365.71">10070 10253 1564 0,'0'-2'305'0,"0"2"-175"0,0-2 17 0,0 0-63 0,0-1-24 0,0 2-12 0,0 1-1 0,5-3-34 0,-5 3 16 0,0 3-19 15,0-3 1-15,0 4 2 0,2 7 5 16,2 12 24-1,0 13-22-15,2 6 13 0,-4 0 3 16,0-2-15-16,0-10-5 16,0-8-13-16,-2-4-2 15,0-4-2-15,-2-6 2 16,2-4-1-16,0-2 9 16,0-4-9-16,0 4 24 15,-2-4 2-15,2 2-17 16,-2 0-9-16,0-6 20 15,0-6-19-15,-2-2 5 16,0-10-6-16,0-8-16 0,4-2-11 16,4-4 3-1,4 0-28-15,-2-2 10 0,3 6-5 16,-1 0 22-16,6 7 1 16,-3 4 18-16,3 2 6 15,1 7 0-15,1-1 6 16,-1 6-6-16,1 4-16 15,-5 2 16-15,0 9 2 16,1-2-1-16,-4 7 5 16,1 7 2-16,-3 5-2 15,4 8 7-15,1 5 5 16,-5 0 2-16,0-2-5 16,-2-8 6-16,-2-2-21 15,-2-8 0-15,0-4 0 16,-2-4 18-16,0 0 0 0,0-4-16 15,2-2 4 1,-4-2-5-16,4-2 24 0,0-2-8 16,0-10-17-16,0-10-2 15,4-10 2-15,0-10 0 16,0-3 1-16,1 3-1 16,3 4-16-16,6 4-16 15,1 8 22-15,3 8-4 16,-5 4 8-16,1 10 6 15,-5 4-16-15,0 8-2 16,-1 6 18-16,4 10 8 16,-1 10-2-16,3 4 2 15,-6 7-8-15,3-6 15 0,-1-2-5 16,3-5-9 0,-7-6 7-16,1-2-8 0,-2-6 0 15,-3-6 8-15,-2 0-2 16,0-6 4-16,2-2-9 15,-4 0-1-15,0 4 6 16,0 0-6-16,2 0 0 16,-6-2 1-16,6 0-1 15,-2-4 0-15,0 0 0 16,2 0 0-16,-4 2 7 16,4 0 11-16,-2 0 3 15,2 2 8-15,0-2-17 16,-3-2-3-16,1 2 6 15,2 0-14-15,-4-2 14 16,4 0 1-16,0 0-4 0,0-2-12 16,4 2 9-1,-4 0-9-15,0 0 7 0,0 0-7 16,-4-2 0-16,4 2-5 16,-2 0-109-16,-6 0-109 15,-15-16-146-15</inkml:trace>
  <inkml:trace contextRef="#ctx0" brushRef="#br0" timeOffset="8728.54">10451 10369 1395 0,'10'0'310'0,"-6"-2"-190"0,7-4-6 0,-3 4-16 0,2-6-29 0,1 6-17 0,-7-2-22 0,0 2-9 0,-1-2 2 0,0 0 52 0,-1-8-26 16,2 2-29-16,0-6-19 0,3 0 0 15,2 2 32-15,-7-2-9 16,3 1-9-16,-3 5 27 16,0 1 0-16,-2-1-21 15,2-1 3-15,-2 0-12 16,-2 1 7-16,-2-5-19 16,-1 4-10-16,0-3 10 15,-1 3 9-15,-1-1-9 16,3 4 0-16,-2 2-2 15,-4-2-4-15,4 2 6 16,-7 2 32-16,-1-2-32 16,1 0 16-16,-3 4 4 0,1 0-14 15,-1 2-6-15,0 0 0 16,2 2-6-16,-1-2 7 16,-1 4-1-16,1 0 18 15,-5 2-17-15,3 4 14 16,-6 2 23-16,3 3-19 15,-3 3 13-15,6 0-8 16,-1 5 15-16,-2-3-20 16,4 2 4-16,-1 3-2 15,5-1-3-15,1 3 1 16,-5 6-10-16,8 3 18 16,-1 4-18-16,-1 2 12 15,4 2 2-15,-1-4 26 16,3-8-22-16,4 0-19 15,9 3-7-15,-3-3 13 16,2 2 4-16,2-4-18 0,1-4 7 16,3-4-7-16,-1-2 0 15,1-4 0-15,3-2 10 16,1 0-9-16,2-6 5 16,2-2 1-16,5-2 1 15,4 0-1-15,-1-8 4 16,1 0-10-16,0-2 5 15,0 0 5-15,0-6-11 16,-2 4-1-16,0-2-5 16,-4 4-13-16,-1 2-47 15,-4 0-45-15,0 2-6 16,-4 0-12 0,-2 0-65-16,1-4-43 0,1 4-55 15,17-20-737-15</inkml:trace>
  <inkml:trace contextRef="#ctx0" brushRef="#br0" timeOffset="9354.02">11438 10092 1169 0,'0'-2'924'0,"0"2"-725"0,0 0-17 0,2 0-2 0,-2 0-80 0,0 0-50 0,3 10-29 0,4 7 13 0,-1 16 31 0,3 10-16 0,0 7-26 0,0 0-10 0,0 0-12 15,-1-2-1-15,0-2-16 0,-2-10-112 16,-6 1-158-16,-8-14-76 16,-37 12-261-16</inkml:trace>
  <inkml:trace contextRef="#ctx0" brushRef="#br0" timeOffset="9554.5">11276 10407 520 0,'4'0'1412'0,"6"-4"-1184"0,9 0-57 15,8 2-7-15,6-2 7 16,7 2-42-16,1 0-63 15,3 0-35-15,-1-6-31 16,1 2-6-16,3-6-211 16,58-42-415-16</inkml:trace>
  <inkml:trace contextRef="#ctx0" brushRef="#br0" timeOffset="10420.91">12178 10156 1678 0,'0'-2'381'0,"0"2"-204"16,0 0-43-16,0 0 26 15,0 0-65-15,0 0-32 0,0 2-18 16,0 4-26-1,0 13 10-15,0 11 26 0,-2 13-1 16,2 6-12-16,-3-1-18 16,1-4-6-16,0-6-9 15,0-10-1-15,-2-8-1 16,1-8-7-16,-1-4 0 16,2-6 0-16,0-2 11 15,0 0 1-15,2 0 18 16,0-8-12-16,-6-6-18 15,6-8-1-15,0-14 0 16,8-2-5-16,-2-4 6 16,7-2-40-16,8 2-13 0,-1 7 23 15,4 9 0 1,-4 6 21-16,1 8-8 0,-6 10 16 16,1 8-13-1,1 4 7-15,-3 11 7 0,-3 1 11 16,2 6-2-16,-4-2 2 15,-2 0 2-15,-3-4 11 16,-2-4 2-16,-2-6 1 16,0-4-21-16,0-6 7 15,0-2 4-15,-2 0 2 16,4-2 5-16,-2 0 5 16,2-12-5-16,0-8-24 15,3-10-35-15,7-10 10 0,1 0-35 16,3 6 13-16,5 1-37 15,2 11 26-15,4 10 31 16,-3 6 25-16,-3 10 1 16,-4 8-13-16,1 12 14 15,-3 7 12-15,-1 7 2 16,-3 4-13-16,2 0 13 16,-1-4-14-16,-2-2-1 15,-3-4 1-15,-5-6 0 16,0-6 0-16,-2-6-10 15,-2-2-27-15,0-4-89 16,-2-2-84-16,-1-2-153 16,-13-12-442-16</inkml:trace>
  <inkml:trace contextRef="#ctx0" brushRef="#br0" timeOffset="11300.47">12942 10050 1622 0,'0'-4'327'0,"0"4"-168"0,2-2-9 0,0 0-31 0,6-4-53 0,1 2-27 0,3-2 25 0,5 0-13 0,5 6 0 0,2 6 15 0,-4 6-13 15,-2 10-22-15,-2 10 10 0,-8 11-1 16,-8 0-4-1,-4 1-19-15,-7-5-5 16,-3-7 4-16,1-8-5 16,2-6 25-16,2-12-24 0,2-2 1 15,5-4 11-15,4-4 17 16,0-6-41-16,5-4-41 16,3-12 22-16,3-8 5 15,11-5-11-15,1-3-10 16,4 1-2-16,0 4 14 15,-7 1 23-15,0 10 0 16,-6 6 8-16,-9 10 2 16,-3 2 4-16,-4 8 13 15,-4 10-21-15,-3 10-5 16,-5 14 41-16,-5 12-18 0,3 4-12 16,8-4 5-16,8-3-10 15,7-9-6-15,9-4 1 16,4-6-2-1,7-8 17-15,7-6-17 0,6-10-6 16,7-6-167-16,2-8-336 16,71-46-967-16</inkml:trace>
  <inkml:trace contextRef="#ctx0" brushRef="#br0" timeOffset="12538.51">13170 10505 614 0,'0'0'1183'0,"0"0"-985"0,0 0-48 0,0 0 3 0,-2 0-3 0,2 0-30 0,0 2-19 16,0-2-49-16,0 4-25 15,0 6 11-15,0 11 10 16,0 6-11-16,4 8 4 16,-2 3-7-16,3 2 5 15,-1 0-6-15,-2 10-4 16,-2-2 62-16,-4 4-38 15,2 2-29-15,-3 5-8 0,3 5 13 16,-2-4 31 0,1 0-47-16,-4-10-1 0,5 0-4 15,-4 2 1-15,-1 0 13 16,-3 7-16-16,0-11-6 16,-1-6 8-1,-3 10-8-15,1-4 7 0,-3-8-6 16,3-4 0-16,7-13-1 15,1-8 1-15,0 0 0 16,3 1-1-16,2-3 0 16,-5 8 0-16,3 1 0 15,0 2 0-15,0 4 2 16,-2 4-2-16,2 0 0 16,-1 2 0-16,1 0 1 15,2-4-1-15,0-2 0 16,0-2 1-16,0-2-1 15,2 1 0-15,1-5-1 0,-1 0 1 16,-2-2 0-16,2-4 0 16,-2 4 0-16,0 0-1 15,2 2 1-15,-2-4 0 16,0 2 1-16,0-2 0 16,2-4-1-16,-2 0 0 15,0-6 1-15,-2 0-2 16,2 0 1-16,-2-6-27 15,4 0-24-15,-4 0-42 16,0-4-147-16,-14-22-539 16</inkml:trace>
  <inkml:trace contextRef="#ctx0" brushRef="#br0" timeOffset="13158.23">12809 12073 1783 0,'-2'-4'332'16,"2"4"-169"-16,-3-1-25 0,3 1 3 0,0 0-7 0,3-3-43 0,-3 3-23 0,2 0-8 0,-2-1-11 0,6 1 2 0,5 1 0 0,5 7 2 15,2 5-2-15,2 5-20 16,0 6-7-16,1 2-4 15,-4 0-5-15,3 2 7 16,-3-6-20-16,4-6-2 16,-3-4 1-16,-3-6 6 15,3-6 2-15,-2-6-7 16,4-4 14-16,-3-4-6 16,1-4-9-16,7-4 0 0,-3-8 6 15,2-1-1 1,3-5 2-16,-2-4-8 0,2 2 1 15,2 2-1-15,-8 8 0 16,-2 8 0-16,-6 4 0 16,-6 10 0-16,-5 2 1 15,-2 4-1-15,0 0-1 16,2 0 1-16,-2 0-6 16,0 0 6-16,0 0-1 15,0 0 0-15,0 0-6 16,0 0-16-16,0 2-55 15,0-2-142-15,0 0-384 16,0-18-805-16</inkml:trace>
  <inkml:trace contextRef="#ctx0" brushRef="#br0" timeOffset="14799.08">8114 11703 1573 0,'0'0'324'0,"0"0"-181"0,0-3 53 0,0 3-56 0,0-2-74 0,0 2-15 0,3-2-9 16,-3-1-21-16,2-4 6 16,-2 3 19-16,0 0 16 0,2 4 1 15,-4 0-5-15,4 0-7 16,-4-2 8-16,2 2-22 16,0 0-7-16,0 0-1 15,0 0-13-15,0 0-2 16,0 0-13-16,0 0 9 15,0 2-1-15,0-2 8 16,0-2-17-16,0 2 0 16,0 0 6-16,0 0 2 15,0 0-7-15,0 0 8 16,0 0-3-16,0 0-6 16,2 10 0-16,-2 0 0 15,2 6 12-15,5 7 5 16,-3 0-2-16,-2 4 1 0,5 3 4 15,-2-2 5 1,-1 2-4-16,1-2 3 0,-1 2-18 16,5-6 8-16,-5 0-5 15,1-2 6-15,-1-4-9 16,-1 2 3-16,-3-2-2 16,2 3 5-16,-2-6-3 15,0 2-7-15,0-4-1 16,0 0-1-16,0 1 14 15,0-2-13-15,0-1 1 0,0 0 4 16,0-1-5-16,0-4 6 16,0 4-5-1,-2 2 4-15,-1-4 3 0,3 4-8 16,-2-4 0-16,0 0 7 16,-1 0-8-16,3-4-1 15,-2 0-9-15,2-2-26 16,0 0-27-16,-2-2-39 15,-5 2-125-15,1 2-73 16,-10 0-207-16,-37-2-305 16</inkml:trace>
  <inkml:trace contextRef="#ctx0" brushRef="#br0" timeOffset="15533.97">7958 12176 1669 0,'0'0'302'0,"0"-3"-113"0,0 3-59 0,2 0-76 0,-2-1 27 0,0 1 17 0,3 0-10 0,-3 0-28 16,4 0 3-1,3 1 12-15,1 2-1 16,6 5-19-16,-1 6 1 0,3 6-10 16,-3 4-7-16,3 0-21 15,-5 2 9-15,2-2-15 16,3-2-12-16,-5-4-1 15,1-2 1-15,-1-4 1 16,-3-2-1-16,-3-4 8 16,-1 0-8-1,-4-4 0-15,0-2 0 0,3 2 1 16,-3-2 1-16,0 0-1 16,0-2 6-16,0 2-7 15,0 0 0-15,0-2 1 16,0 2 0-16,2 0 7 15,-2 0-7-15,0 0 11 0,2-3-4 16,3-2-1 0,3-3 10-16,8-6-1 0,-1 0-4 15,4-6-1-15,-4-8-10 16,5-6 1-16,5-6 5 16,2-9-6-16,-1-2-1 15,0 2 0-15,-5 9 0 16,-3 17 0-16,-9 6 1 15,-7 13-1-15,0 4-6 16,-4 0-1-16,2 0 6 16,0 3-1-16,0-3 2 0,0 0 0 15,0 0 0-15,0 0-1 16,0 0 1-16,0 0 0 16,0 0-1-16,0 1 0 15,-2-1 0-15,4 0-5 16,-2 0-29-16,0 0-41 15,0 0-70-15,0 4-164 16,-21 18-320-16</inkml:trace>
  <inkml:trace contextRef="#ctx0" brushRef="#br0" timeOffset="23554.17">13027 13884 1549 0,'-2'-4'0'0,"-2"2"-23"0</inkml:trace>
  <inkml:trace contextRef="#ctx0" brushRef="#br0" timeOffset="23716.93">13152 13806 1867 0,'-9'0'0'0,"-22"6"-124"0</inkml:trace>
  <inkml:trace contextRef="#ctx0" brushRef="#br0" timeOffset="25736.87">8009 13740 1179 0,'0'-4'254'0,"-2"4"-146"0,2-2 30 0,0 2-80 0,0-2-58 0,2 2-87 0,0-5-45 0,3 5 1 0,-1-1-38 16,-2 1-17-16,6-4-448 16</inkml:trace>
  <inkml:trace contextRef="#ctx0" brushRef="#br0" timeOffset="25883.15">7980 13768 1195 0,'0'0'171'0,"0"0"-171"0,0 0-57 16,11 0-231-16</inkml:trace>
  <inkml:trace contextRef="#ctx0" brushRef="#br0" timeOffset="26100.55">8092 13784 1361 0,'-2'0'80'16,"2"0"-80"-16,11 10-497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3:16.615"/>
    </inkml:context>
    <inkml:brush xml:id="br0">
      <inkml:brushProperty name="width" value="0.05292" units="cm"/>
      <inkml:brushProperty name="height" value="0.05292" units="cm"/>
      <inkml:brushProperty name="color" value="#FF0000"/>
    </inkml:brush>
  </inkml:definitions>
  <inkml:trace contextRef="#ctx0" brushRef="#br0">19323 15356 1113 0,'0'0'85'0,"0"-4"169"0,0 2 14 0,0 0-80 0,0 0-82 0,-2 0 49 0,0 2-22 0,2-2-17 16,0-2-8-16,0-2 15 16,0 2-32-16,-2 2-25 15,2 2-6-15,-3-2-7 16,1 4-10-16,0-2-14 15,-4 6-13-15,-6 6-4 0,-1 12-4 16,-5 12-8 0,-6 10 0-16,1 2-3 0,7-8 3 15,3-3 1-15,5-11 0 16,-2-7-1-16,4-2-8 16,4-9-19-16,-1-2-7 15,3-6 17-15,0 0-5 16,3-4-19-16,1 2-26 15,0-6-19-15,8-14-34 16,-1-5 42-16,3-4 41 16,3-6 14-16,-1-1 23 15,-3 4 5-15,3 4 5 16,-5-4 20-16,0 0 26 16,0 0 19-16,2 2-29 15,-2 10 2-15,-3 5-13 16,-4 12 14-16,-2-1-19 0,0 8-13 15,-2-2-1-15,0 4-16 16,7 1-2-16,-1 8 2 16,6 13 10-16,3 6 8 15,3 4-12-15,-1 2 0 16,2-4-5-16,-3 4-1 16,1-2-9-16,1-4 8 15,-5-1-75-15,1-5-95 16,-5-2-42-16,-7-8-100 15,-13 8-219-15</inkml:trace>
  <inkml:trace contextRef="#ctx0" brushRef="#br0" timeOffset="232.76">19317 15565 1419 0,'-3'0'531'0,"6"1"-329"0,-3-2-94 0,2-2-51 0,5 2-21 0,0-3 32 0,6-1 1 0,-2-4-20 0,5 4 5 0,6-3-19 0,0 7-25 16,5-6-10-16,-3 5-80 0,5-2-109 15,0 4-174 1,34-18-517-16</inkml:trace>
  <inkml:trace contextRef="#ctx0" brushRef="#br0" timeOffset="1616.85">19819 15414 1535 0,'0'0'304'0,"0"0"-202"0,-3 0-34 0,3 0-11 15,0 0 46-15,0 0-1 16,0 0-36-16,0 0-13 16,-3-4 13-1,6 4-6-15,-3-2 18 16,0 2-11-16,-3 0-28 0,1 2-19 15,-2-2 4 1,2-2-9-16,0-2 1 0,-1 4-8 16,-1-2 1-16,2 2-9 15,0-2-1-15,0 2 0 16,-2 0-5-16,0 0 6 16,2 0 0-16,0 0 0 15,0 0 0-15,0 0 0 16,2 0-9-16,0 0-8 0,0-4 7 15,0 4 9 1,0 0 1-16,-3 0-6 0,3-4 12 16,0 4-1-16,0 0-5 15,0 0 6-15,0 0-4 16,-2 4 16-16,-4 0-18 16,-2 6 3-16,-2 4-2 15,-3 8-2-15,1 0-4 16,5 4-11-16,3-8 8 15,6-1-17-15,-2-6 8 16,2-4 16-16,0 3-15 16,1-10 9-16,-1 0-5 15,0 0 11-15,8-5 1 16,-2 0 9-16,3-2 1 16,9-3-9-16,-1-4-1 0,-2-8-1 15,1 4-12-15,-5 0 13 16,-1-4 7-16,-4 8-5 15,-3 6 8-15,-3 2 1 16,-2 2 20-16,0 2-7 16,0 4-9-16,0-2-15 15,0 10 8-15,-2 12-2 16,2 8 31-16,0 16-10 16,0 3-7-16,4 1-13 15,3 0-6-15,2 2 0 16,0 2 10-16,-1 4-11 15,-3-4 0-15,-5 3 15 0,-7-12 36 16,-1-8-51 0,-1-7 1-16,-3-8-2 0,1-4-39 15,-2-8 18-15,-3-6 7 16,0-12 7-16,-1-6-8 16,3-10 14-16,3-10-26 15,3-7 26-15,8-4 2 16,2 0 2-16,9 5-1 15,3 4 0-15,1 2 7 16,5 6-7-16,-3-2-1 16,4 6 0-16,-3 2-9 15,-1 4 7-15,-1 6-7 0,-3 2 0 16,6 0 9-16,-4 2 0 16,1 0 0-1,-1-2-14-15,-1 6 2 0,-6 0 11 16,1-2-1-16,-5 3 1 15,1 2-6-15,0 1 7 16,-1 0 1-16,1 0 0 16,1 0 7-16,-2-3-3 15,8 2-4-15,1-8 7 16,0 4-8-16,7 1 15 16,1-10-9-16,0 1-5 15,0-5 7-15,-1 0-8 16,-3 2 8-16,-3 0-7 15,-1-2 9-15,1 2-4 0,-5-2-5 16,-3 0 8 0,3 4-9-16,-6 6 9 0,-3-2-9 15,-5 6 6-15,-4 4-6 16,-2 0 0-16,-3 6 0 16,-9 6-5-16,0 6 5 15,-4 4 1-15,3 8 6 16,8 2-5-16,7 0-2 15,7-1-15-15,8-4 0 16,8-4 15-16,9-1 16 16,8-8-4-16,0-2 11 15,4-2-14-15,3-6-8 0,-2-8 5 16,1-6-6 0,4 2-13-16,-3-10-11 0,2 4-72 15,-7-7-186-15,-2 2-256 16,16-48-605-16</inkml:trace>
  <inkml:trace contextRef="#ctx0" brushRef="#br0" timeOffset="9099.6">11445 10014 96 0,'-2'0'1580'0,"2"0"-1398"0,-3 0-124 0,3 2 1 0,0 0-13 0,0 0-19 0,0 4 2 0,3 0 14 16,-1 0 2-16,1 0 2 15,3 4-19-15,1-4-2 16,3 2-16-16,4 0-9 16,-1-2 8-16,5-2-9 15,-5 0-8-15,1-2-12 16,-1-2-11-16,-1 0-20 15,-1-4-18-15,2 0 1 16,5-6 7-16,-5-2-34 16,5-4 14-16,-5 2-18 0,-1-4 15 15,-4-2 62-15,1 4 22 16,-4-2 13 0,-2 2 20-16,-1 6 56 0,-4-2 22 15,-1 6-14-15,0 2-26 16,3 0 29-16,-2 2 23 15,-2-3-34-15,2 10 13 16,-3-5-17-16,3 4-41 16,-2 8-13-16,0 14 19 15,-2 16-28-15,2 6-11 16,6 10-4-16,0-4-2 0,6 0-4 16,0-1 13-1,3-5-14-15,-1-2 9 0,-2-4-8 16,-1-8 7-16,-3-2 4 15,-4-10-5-15,0-6-1 16,-2-2-6-16,0-6 1 16,-2 2 8-16,-1-6-8 15,-1 0 7-15,-2-2 1 16,-3-2-3-16,3 0 4 16,-4-4 1-16,1-2-2 15,-2-4-9-15,2 2 0 16,2-2 1-16,3 0-1 15,-4 0-16-15,3-4 15 16,5 4-5-16,-2-4-31 0,2 4 14 16,0 2 7-16,-1 4-1 15,3 2 17-15,0 2 12 16,0 0-11-16,0 0-1 16,0 0-1-16,0 0-7 15,3-2-14-15,-3 2 16 16,2 0 6-16,-2 0 9 15,2 0-8-15,0 0 13 16,0-2-8-16,0 0-5 16,1 0-1-16,-1 0-13 15,-2 2-10-15,0 2-38 16,0-2-19-16,0 0-55 0,0 0-64 16,2 2-71-1,-2-4-794-15</inkml:trace>
  <inkml:trace contextRef="#ctx0" brushRef="#br0" timeOffset="10299.62">11866 10208 1708 0,'2'-1'258'0,"0"-3"-105"0,6-6-38 0,0-5 16 0,1-1 1 0,3 3-44 0,-4-4-56 0,3-1-11 15,1 0 7-15,-6-2 11 16,-1 0-13-16,-3 2-4 15,-2 0-5-15,-2 4-7 16,-3 4-2-16,-1 2-7 16,-4 6 2-16,6 2-2 15,-5 2-2-15,-5 8-6 16,-3 8 0-16,-5 10 2 16,-1 8 4-16,8 1 0 15,4 0-11-15,4-5 12 16,7-6-9-16,9-5-7 15,0-7-29-15,6-4 1 0,8-6 10 16,3-4-68 0,10-4-83-16,2-6-155 0,53-37-616 15</inkml:trace>
  <inkml:trace contextRef="#ctx0" brushRef="#br0" timeOffset="10634.16">12248 9914 583 0,'-3'0'1246'16,"1"2"-1015"-16,-3 0-153 16,3 2-9-16,-5 6-8 0,7 0-8 15,0 8-37-15,5 2-16 16,1-4-9-16,4 4 7 15,0-4 2-15,1-2 11 16,5 4-10-16,-5 0 20 16,-1 0-8-16,-4-4 13 15,-6 3 11-15,-2-4 26 16,-4-1 14-16,-6 0-43 16,-5-4-13-16,-4 1-6 15,1-1-1-15,-2-5-7 16,2-3-7-16,-3-2-132 15,6-6-106-15,-16-24-377 16</inkml:trace>
  <inkml:trace contextRef="#ctx0" brushRef="#br0" timeOffset="11769.3">12009 10702 1648 0,'0'0'468'0,"0"0"-317"0,0 0-16 0,0 0 12 0,2-2-16 16,0 0-32-16,7-4-38 0,3-6-43 0,3-6 38 0,12-7 17 0,-1-1-10 0,6-3-22 16,3-2-16-16,5-3-17 15,3-2-7-15,-1-2 0 16,1-2-1-16,-3 4-20 16,-1 4-11-16,-5 0-25 15,-10 5-47-15,1 5-74 16,-12 4-60-16,-1 8 19 15,-4 2-41-15,-8 7-62 16,-12 6-1050-16</inkml:trace>
  <inkml:trace contextRef="#ctx0" brushRef="#br0" timeOffset="12468.41">12294 10632 1491 0,'0'0'360'16,"0"0"-209"-16,0 1 20 15,-2-2-46-15,2 2-5 16,-3 3-23-16,3 9-34 16,-2 6-3-16,2 6-25 15,2 1-25-15,1-2-9 16,-1-4-1-16,0-6 0 15,0-2-29-15,-2-8-42 16,-2-2-17-16,2-4 47 0,-4-4-2 16,1-6-44-1,3-6 36-15,0 0 36 0,0-4 13 16,3 0 1-16,-3 0-1 16,4-1-6-16,0 4 7 15,2 1 0-15,0 8-8 16,3 6 2-16,-1 1 5 15,2 6-7-15,1 1 9 16,5 3 14-16,-1 4-5 16,1-1-9-16,3 4 0 15,-3-5 0-15,2 0 0 16,-4-1 0-16,-4-4 1 16,-1-2 9-16,1-2 35 15,-8 0-19-15,0-2 19 16,0-2 22-16,0-4 1 15,-2-2-16-15,0-2-13 0,-2 2-4 16,0-4-13-16,0 0-8 16,0-3-8-1,-1 4-6-15,-4-1 0 0,5-3-33 16,0 7-60-16,0 2-43 16,2-2-38-16,0 6-102 15,13-4-801-15</inkml:trace>
  <inkml:trace contextRef="#ctx0" brushRef="#br0" timeOffset="12799.67">12639 10582 1697 0,'-2'15'306'0,"0"-4"-139"0,2 13-58 0,4-5-34 0,3-2-75 0,4-7 26 0,2-4 2 15,1-4 59-15,3-6-3 16,-1-2 5-16,-1-8-2 16,4-2-3-16,-3-2-20 15,-5-5-7-15,-1 4-21 16,-5-2 3-16,-5 2 8 15,-5 6-46-15,1 1-1 16,-7 4-10-16,-1 6-58 0,0-2-94 16,-7 7-219-16,-39 6-518 15</inkml:trace>
  <inkml:trace contextRef="#ctx0" brushRef="#br0" timeOffset="21153.44">11853 15986 906 0,'0'0'162'0,"0"0"-61"0,0 0-26 0,0 0-30 0,0 0-29 0,0 0 17 0,0 0 38 0,2 0-10 0,-2 0 19 0,0 0-22 0,-2 0-4 15,2 0-19-15,0 0-14 16,0 0-9-16,0 0 1 15,0 0-7-15,0 0-4 16,0 0 10-16,0 0 4 0,0 0 16 16,0 0 23-16,0 0 31 15,6-10-47-15,-3 7-21 16,-1 2-6-16,2 1-3 16,1-4-8-16,-2-1 5 15,1 5-6-15,0-4-2 16,-2 0 2-16,3 3 0 15,1-3 2-15,2-1-2 16,-4 0 1-16,2 1-1 16,1-1 1-16,-3 1-1 15,3 0 1-15,0-1-1 0,-1 0 1 16,1 1-1 0,-1-5 2-16,2 4-2 0,-2-3 0 15,5-4 0-15,-2 6-6 16,0 2-17-16,0-6 14 15,4 6-3-15,-1-4 11 16,-4 2-19-16,3-2 4 16,3-2-1-16,-3 2-20 15,1 0 10-15,-2 2 4 16,1-2-7-16,-1 2 5 16,1 2-17-16,-5 0 4 15,6 0 2-15,-4 0 26 16,1-6 9-16,-2 6-5 15,2-4 6-15,0 0 1 0,-1 2 0 16,-1 2 11-16,0-2 12 16,-2 2-12-16,1 0-4 15,3 0-7-15,-5 0 5 16,4 0 4 0,-2 2-8-16,0-2-2 0,3 0 33 15,3-4-18-15,-6 2-13 16,3-2-1-16,1-2-1 15,-2 6 6-15,3-6-5 16,-5 2 5-16,4 0-6 16,-3-1 8-16,1 4-7 15,2-5 11-15,-4 2-10 0,-1-5 7 16,1 8-3-16,0-8-5 16,2 4 0-16,1-1 0 15,-1 1-1-15,1 0 0 16,0 0 0-16,4 1 0 15,-4-6 0-15,1 6 0 16,-2-2 1-16,1 2 0 16,3-2-1-16,-4-4 0 15,1 6 1-15,1-2-2 16,0 2 1-16,-3 4 0 16,1 0 0-16,-2-2 0 15,0 0 1-15,-2 4-1 16,3-6 1-16,-1 2-1 15,2-2 0-15,-2 4 1 0,-1-4-1 16,3-2 1 0,-3 4-1-16,4 0 0 15,0 0-1-15,-3-4 1 16,3 2 0-16,1 4-1 0,2-8 1 16,-1 6 0-16,-1-2 0 15,1-2 0-15,3 0 1 16,-4-2-1-16,1 4 1 15,3-2 0-15,-1-3-1 16,-4 8 0-16,2-9 0 16,2 6 0-16,-1-5 0 15,1 3 0-15,3-4 0 16,-5 5 0-16,2-4 0 0,-1 4 0 16,1 0 0-16,1-3 1 15,-4 2-1-15,5-2 8 16,-1 2-7-16,-1 0-1 15,3 2 1-15,-3 2 8 16,-1 0-8-16,1-4 0 16,-4 4 5-16,-2-2 1 15,2-2-5-15,-1 2-1 16,3-4-2-16,-1 2-10 16,1-4 11-16,0 6 0 15,4-6 0-15,-4 4 0 16,1-2 5-16,1-2-4 15,1-2-1-15,-1-2 0 0,5 4 1 16,-1-4 13-16,4 0-2 16,-1 0-12-1,-5 4 1-15,1 0-1 0,-1 3 1 16,-4 0-1-16,1 2 1 16,-1-7 0-16,-1 6 0 15,7-4 0-15,-2-2 11 16,1 0 3-16,0 8-7 15,-3-4-7-15,-5 4-2 16,-1 2 2-16,2 0-1 16,-4 2 0-16,-3 0 0 15,0 4 0-15,-2 0 0 16,2-4 0-16,0 0 1 16,-2 2 16-16,3-6-16 0,-1 8 6 15,2-4-7-15,-1-4 0 16,-1 4 0-16,3-2 3 15,1 2-1-15,3 0-4 16,0-2 1-16,0-2 1 16,0-2-1-16,9 2-4 15,-3-8 1-15,10-2-5 16,-3 2 6-16,5-2-60 16,-3 0 25-16,3 0-1 15,2 6-9-15,-7-5 23 16,-1 7-22-16,-6 1 14 15,-7 4 20-15,0 0-28 16,-2 1 26-16,-1-3 9 0,-3 1 6 16,2 1 1-16,-2-4 0 15,2 0 5-15,2-2-6 16,0 1 1-16,1 2 14 16,1 2 7-16,-3-6-11 15,0 6 2-15,-1 2-12 16,3-2 8-16,-3-2-8 15,9 4 10-15,1-6 5 16,1-4 43-16,3 2-32 16,-5 0-21-16,-3 4-6 15,-4-2-15-15,5 2 15 16,-1 0 11-16,0-6-10 16,11 0 8-16,0 2 35 15,4-4 43-15,-2 4-50 16,-1-2-35-16,-4 4-1 0,0-4 0 15,-5 4 5 1,1-2 3-16,1 4-7 0,1-6-2 16,1 4 7-16,6-2 31 15,-6-2-25-15,-1 4-2 16,-5 2-11-16,-4 1 1 16,2 4 0-16,-3-8 5 15,5 5-5-15,-1 1 0 16,-2-6 14-16,11-1 1 15,-4 0 31-15,3-4 7 16,-1 4-45-16,-5 2-3 16,-1 0-6-16,-1 4 0 15,2-6-8-15,-1 4 4 0,3-2-2 16,3-2 12 0,-1 2 7-16,-1 0-12 0,-8 4-1 15,0 0 1-15,0-4-1 16,-1 4 11-16,3-4-11 15,3-2-5-15,-4 4 5 16,5-6 0 0,8 0-6-16,-3-2 6 0,3 2 10 15,-4 1-10-15,-7 5 0 16,-1-2-12-16,3 1 12 0,-6-4 6 16,3 3-6-1,-2-2-2-15,6 2 2 16,2-6 1-16,6 2 6 15,1-6 4-15,-5 2-11 16,0 6 0-16,-9 0-18 16,4-2 18-16,-6 4 0 0,5-4 1 15,-4 4-1-15,0 0 8 16,0 0-8-16,-3 2 9 16,0-2-9-16,1 2-5 15,1 2 5-15,-1-4 1 16,2 2 5-16,-3 0 10 15,3-2-15-15,9-4 14 16,3-2-14-16,4-2 29 0,3-2-25 16,-3 5-4-16,-4 1-1 15,2 5 0-15,-3-5-1 16,-5 4 0-16,0-3-1 16,-3 5-5-16,-2 3 7 15,-1-4 0-15,-3 5 0 16,3-1 11-16,2-2-10 15,2-5 5-15,7-1-6 16,9-4 19-16,2-3 10 16,2-2-28-16,-2 4 0 15,-1 0 7-15,-3 0-8 16,4-2 1-16,0-2-1 16,0 2 0-16,0 2 0 15,0-1 0-15,-4 4-2 16,-1-1 1-16,-6 4 0 15,-2 0 0-15,-5-1 0 0,-3 5 1 16,2-2 0-16,-4 2 1 16,1 2 0-16,-1-3 12 15,-1-2-11-15,4 1-1 16,0-1 1-16,6-4-2 16,5-5 1-16,7 2 2 15,2-2 5-15,-2 2-8 16,-4 2-2-16,-8 4-8 15,1-2 10-15,-5 2 0 16,-3 2 2-16,2 0 8 0,-4 2-9 16,-1-2 0-1,1 4-1-15,-2 0 1 0,3-2-1 16,-2 0 0-16,-1 2 0 16,3-4 6-16,-3 0-6 15,7 2 0-15,-1-4 0 16,3 2 0-16,9-6-6 15,1 0 6-15,8 0 0 16,-2-1 0-16,-8 3-1 16,0 3-1-16,-6 0 2 15,1 1 5-15,-1 0-5 16,-1-2 1-16,-5 4-1 16,-3 1 2-16,-4 2 4 15,1-1 40-15,2-2 1 16,-3-4-16-16,2-4-4 15,1 2 5-15,3-4-11 0,10-6-20 16,9-4 17-16,2 0-9 16,0 4-9-16,-7 4 0 15,-4 6-1-15,-3 1-3 16,-3 2 4-16,1-1 0 16,1-2 0-16,-1 1 0 15,-1 0-1-15,3 0 1 16,5-5 0-16,4-4 0 15,3-2 0-15,2 1 9 16,-2 2-9-16,-7 5 1 16,-7 6-1-16,-1 2 0 15,-8 2 0-15,0 2 0 16,-2 2 3-16,1 0-3 16,-3 0 0-16,0 2 6 15,2 0-6-15,-2 0-1 0,-2 0 1 16,2 0-2-16,2 0 2 15,-4 0-9-15,2 0-7 16,-3 4-95-16,1 2-185 16,-29 24-439-16</inkml:trace>
  <inkml:trace contextRef="#ctx0" brushRef="#br0" timeOffset="22095.43">15121 13784 2257 0,'-2'-2'489'0,"4"2"-327"0,-2-2 0 0,5 0-50 0,-3 0-37 0,-2 2-30 0,0 0-22 0,0 0-11 16,0 0-12-16,0 0-8 15,2 0-44-15,0 2-62 16,2 2-108-16,2 4-249 16,0 26-103-1</inkml:trace>
  <inkml:trace contextRef="#ctx0" brushRef="#br0" timeOffset="22702.25">14326 13573 2159 0,'0'-4'504'0,"0"4"-321"0,0 0-16 0,0 0-41 0,2-4-60 0,0 3-38 0,-2 1-19 0,4-3-8 0,0 1-1 0,-2 0 0 0,4 0-59 0,3-2-44 0,7-4-91 15,10-4-151-15,68-44-245 16</inkml:trace>
  <inkml:trace contextRef="#ctx0" brushRef="#br0" timeOffset="23283.46">15857 12029 1652 0,'-2'-1'534'0,"2"1"-342"0,-3-3-12 0,1 3-9 0,4 0-57 0,-2-4-63 0,3 4-41 16,-3 0-10-1,2 0-16-15,0 0-17 0,0 7-113 16,2 0-121-16,12 41-102 16</inkml:trace>
  <inkml:trace contextRef="#ctx0" brushRef="#br0" timeOffset="23849.85">15979 13359 2116 0,'-2'0'485'0,"2"-4"-340"0,2 4-20 0,-2-2-31 0,5-2-50 0,-3 0-44 15,2-2-47-15,8-2-58 0,-3 0-35 0,1-6-79 0,2-4-154 0,21-70-677 0</inkml:trace>
  <inkml:trace contextRef="#ctx0" brushRef="#br0" timeOffset="24249.78">16968 12146 1949 0,'0'0'468'0,"-2"0"-285"0,2 0-41 15,-2 0-13-15,2 0-43 16,0-5-50-16,0 5-26 16,2 0-10-16,-2 0-14 15,0 0-44-15,2 0-88 16,1 0-121-16,1-9-240 15</inkml:trace>
  <inkml:trace contextRef="#ctx0" brushRef="#br0" timeOffset="24736.51">17550 11757 1977 0,'-2'-3'341'0,"2"3"-155"0,-2 0-38 0,0-1-44 0,4 1-58 0,-4 0-32 0,4 0-14 16,0 0-47-16,-2 0-95 16,6 1-79-16,-1 2-29 0,9-12-410 15</inkml:trace>
  <inkml:trace contextRef="#ctx0" brushRef="#br0" timeOffset="25350.74">18223 10824 1918 0,'0'0'558'0,"0"0"-439"0,-2 0-77 0,4 0 19 0,0 0-4 0,-2 0-31 0,0 0-25 16,0 0-1-1,2 0-11-15,-2 0-13 16,0 0-45-16,0 0-83 0,-2 4-151 16,-18 10-208-1</inkml:trace>
  <inkml:trace contextRef="#ctx0" brushRef="#br0" timeOffset="25751.71">17599 10253 1683 0,'-3'-2'532'0,"3"2"-346"15,-2-2-49-15,0 2 35 16,2 0-35-16,0-2-44 0,0 2-45 16,0 2-29-1,0-2-19-15,0 2-7 0,0-2-22 16,0 0-137-16,2 6-342 15,-4 2-349-15</inkml:trace>
  <inkml:trace contextRef="#ctx0" brushRef="#br0" timeOffset="26201.94">18521 9661 2007 0,'0'0'306'0,"0"0"-172"0,0 0-2 0,0-2-38 0,0 2-26 0,2 0-44 0,-2-2-24 15,3 2-21-15,2-2-143 16,-1 2-137-16,13 2-340 16</inkml:trace>
  <inkml:trace contextRef="#ctx0" brushRef="#br0" timeOffset="26539.14">18965 10233 1519 0,'0'0'607'15,"-4"0"-430"-15,2 0-94 16,2 0 32-16,0 0-16 0,-4 0-68 15,4 0-31-15,4 2-19 16,-4-2-124-16,2 0-137 16,2-14-240-1</inkml:trace>
  <inkml:trace contextRef="#ctx0" brushRef="#br0" timeOffset="27050.92">19729 8239 1731 0,'0'0'492'0,"-2"0"-423"0,2 0-39 0,0 3-6 0,0-2-24 0,0 1-12 0,2 6-149 16,-2 4-83-16,-2 11-526 15</inkml:trace>
  <inkml:trace contextRef="#ctx0" brushRef="#br0" timeOffset="27515.61">20397 8731 1818 0,'0'2'569'0,"0"-4"-467"0,-2 2-19 0,4 0 49 0,-2 0-35 0,0-2-65 0,0 4-32 0,2 0-39 0,4 8-218 0,-18 18-473 0</inkml:trace>
  <inkml:trace contextRef="#ctx0" brushRef="#br0" timeOffset="34404.82">22280 14901 1115 0,'-2'0'346'0,"2"-2"-137"0,-3 2-92 0,3 0-30 0,0 0 3 0,-2 0-56 0,4 0 26 0,-4 0 29 0,2 0-22 16,-2-2 8-16,2 2 5 15,0 0 31-15,-2 0-3 16,2 0-17-16,0-2-4 16,0 2-19-16,2 0 8 15,-2 0-28-15,2 0-6 16,-2-2-12-16,2 2-12 15,3 0-10-15,9-2-4 16,10 2 26-16,10-4-10 16,8 0-13-16,3-6-2 0,-3 2-5 15,0-2-15-15,-9 2 7 16,0 2 2 0,-4-2-3-16,-10 4-9 0,-3 4 6 15,-10-4-3-15,-6 4 8 16,-2 4-1-16,-2-4-8 15,-2 0-5-15,0 1 21 16,4-1 10-16,-7 9-1 16,-3-1 3-16,-7 6 6 15,-4 12-4-15,-3 0-7 16,3 6-6-16,4 4-1 0,0 0 2 16,4-2-2-1,6-6 1-15,2-2-1 0,5-8 0 16,-2-4 1-16,2-1-1 15,-1-9-60-15,3 1-144 16,3-5-150-16,12-5-231 16</inkml:trace>
  <inkml:trace contextRef="#ctx0" brushRef="#br0" timeOffset="34806.25">22855 14893 1997 0,'-2'0'366'0,"2"2"-198"0,-2-2-78 0,-3 6-36 0,-1 6-6 0,-6 6 0 0,3 2-20 0,-1 8-4 16,4 0-12-16,9-8-4 15,2-4-2-15,3-2-6 16,3-4-4-16,1-2 4 16,5-6 9-16,-1 0 24 15,-1-4 5-15,6-2-17 16,-3-4-5-16,4-4 1 16,-6-2-10-16,-1-4 11 15,-3 4 14-15,-6 0 4 16,-8 2-14-16,-2 0 13 15,-8 2-35-15,1 0-11 0,-3 2 10 16,-3 4-37-16,-1 2-85 16,-2 0-81-16,2 4-99 15,-11-2-176-15</inkml:trace>
  <inkml:trace contextRef="#ctx0" brushRef="#br0" timeOffset="36750.96">21843 7044 1375 0,'-4'-2'464'0,"4"2"-366"0,0 0-46 16,-2 0 97-16,4-2-29 0,-4 2-53 0,2-2-35 0,0 2-28 0,0 2-4 0,2-2-7 15,-2 0 7-15,0-2 3 16,4 2 22-16,-4-2-5 15,2 2 25-15,1-2 45 16,-3 2-38-16,2-2-31 0,-2 2-6 16,0 2-1-16,0-2 4 15,-2 0 6-15,2 0-15 16,-3 0 0-16,3 0 0 16,0 2-8-16,0-2-1 15,3 0 0-15,-3-2-6 16,0 2 4-16,0 0 1 15,11 10 1-15,-4-6 8 16,1-2-2-16,4 0 0 16,-3-4-4-16,2 2-1 15,-4-2 7-15,0-4-8 16,-3 2-9-16,2 0-3 16,-4-2 10-16,-2 0-16 15,-2 4-7-15,-4-2 24 16,2 4-23-16,-6 2 23 0,-1 6-4 15,-2 4 5-15,-7 4 1 16,4-2 1-16,3 4-2 16,8-2 0-16,5-4-12 15,3 1-2-15,1-8-16 16,5-2 30-16,0-2 15 16,0-2 8-16,-1-2 3 15,6-5-25-15,-3-2 12 16,-2 0-13-16,-2-2 0 15,-2 4 6-15,-5 1-5 16,-3 2 0-16,-1-1 15 0,-1 4-16 16,-2 2 0-1,3-2-1-15,2 2-10 0,2 2-8 16,-2-4-11-16,4 2-21 16,-2 0-27-16,2 0-44 15,-2 2-5-15,0 0-31 16,-2 0 5-16,-7 8-337 15</inkml:trace>
  <inkml:trace contextRef="#ctx0" brushRef="#br0" timeOffset="39430">20640 8073 896 0,'0'2'192'0,"-2"-2"-143"0,2 0-23 0,0 0 5 0,0 0 1 0,2 0 34 16,0 0 16-16,-2-2-4 16,2 2 14-16,-2 0 28 15,0 0-33-15,0 0-8 16,3 0-37-16,-3 0-18 0,0 0-11 16,0 0-13-16,3 2-7 15,-1-2 1-15,4 0 6 16,-1 0 8-16,1-2-7 15,3 2 11-15,0-4 0 16,4 0-7-16,-4 4-5 16,-2-2-30-16,-2 2 0 15,-1-2-8-15,-2 2 26 16,0 0 12-16,1-2-1 16,1-2 1-16,3-2 0 15,0-2 6-15,4 2-6 16,-3 0 0-16,4-2-1 0,5 0 1 15,-1 0-6 1,2-2 5-16,0 1 1 16,-2 2-2-16,3-4-10 0,-1 4 2 15,0-4-1-15,-2 4 11 16,-5-1 1-16,3 4 8 16,-4-5-8-16,-1 4 6 15,1-2-6-15,3-3 5 16,-3 5-4-16,2-2-1 15,3 1 0-15,-3-4 5 16,-3 5-5-16,1-2-1 16,2-1 0-16,-3 2 0 15,-1 2 1-15,-1-2 33 16,5-3-25-16,-2 0-8 16,1 1 6-16,-1-2-7 15,-2 2 0-15,3 0 0 0,-1 0 1 16,-2 2-1-16,3-4 0 15,3 0-8-15,1 2 1 16,1-4-38-16,2 2 15 16,-2 0-30-16,1 2-12 15,-5-2 49-15,-2 0 13 16,2 4 10-16,-1-2 0 16,-2 0 1-16,-3 0 4 15,4 2-5-15,3-4 0 16,-5 2-1-16,2 2 1 15,-1-4-1-15,-1 2-20 0,2 1-18 16,-2-2 22 0,1 3-5-16,-3-1-44 0,4 0-6 15,1 0 10 1,-2 2 62-16,2-5 9 0,0 3-7 16,0 0 5-16,-2-4-6 15,0 5 14-15,-2 1 26 16,-1-3-25-16,4-1-4 15,-4 4-6-15,1-4 41 16,1 0-29-16,2 0 3 16,-2 3-9-16,-1-2 25 15,-1 2-10-15,0 2 39 16,-2-2-18-16,0 0 3 16,-2 2 14-16,1 0-28 15,-1 0-16-15,0 2-10 0,0-2 8 16,5-2-13-16,-4 2-3 15,-1 0-2-15,0 2-1 16,0 0 9-16,0-2-8 16,1 2-1-16,1-4 1 15,0 2 11-15,0 0-6 16,6-2-6-16,-1 2 1 16,-1-4 0-16,4 4-1 15,-3-2 0-15,1 2-1 16,0-4 0-16,-1 0 1 15,-3 0 0-15,5 0 2 16,1 2-2-16,-1 0 0 0,-1-4 4 16,4 2-4-16,-3-2 0 15,1 0 0-15,-1 0 0 16,2 0 1-16,-2 2-1 16,0-1-5-1,1-2 5-15,-1 3 1 0,-1-6-1 16,0 4 0-16,-1-2-1 15,1 2 0-15,-1 2 1 16,1-1-1-16,-2 1 1 16,-1 0 0-16,5 1 1 15,-4-2 0-15,-1 4 7 16,1-4-1-16,4 3 1 16,-3 0-1-16,-1 0 1 0,4-4-7 15,-3 4 11-15,4-2-1 16,1-4-11-16,1-2 0 15,5 2-1-15,0-2 1 16,2 2 0-16,-2-2 2 16,3 0 10-16,-4-4-3 15,2 2-2-15,-7 4-6 16,1 0 10-16,-4 2-11 16,-2 0 15-16,2 0-13 15,0 0 11-15,5-5-1 16,1-4 8-16,6-2-5 15,1 2 15-15,1-1-14 16,0-1-1-16,-1 3-9 0,-2 0-6 16,1 2 0-1,1-2 1-15,-2 0-1 0,5 0 0 16,2-2 0-16,-2 0 6 16,4-4-6-16,2 0 0 15,3 0 1-15,-3 0 0 16,0 2 8-16,-1 2-8 15,-6 0 0-15,-3-1 8 16,-3 3 4-16,-5 4 5 16,2-2-7-16,-2 5-4 15,-1-3-6-15,1-3 8 16,5 1-9-16,-3-2 1 16,8 0 7-16,-5 2-2 15,1 2-5-15,-4-2 5 16,1 6 4-16,-7-2-4 15,-2 2-6-15,0 6-1 16,-7-2 0-16,1 4-8 0,-6 2-54 16,-1 0-134-16,-37 12-384 15</inkml:trace>
  <inkml:trace contextRef="#ctx0" brushRef="#br0" timeOffset="40592.6">22015 6984 1160 0,'0'2'263'0,"-2"-2"-158"0,-4 0 24 0,2 2-15 0,-2 4-2 0,-1-2-26 0,-1 6-19 0,-2 0 17 0,2 2 18 0,-1 2-25 0,0 4-25 16,2 0 7-16,3 1-16 0,4-5-17 0,2 1 10 15,5-4-36-15,0-1 0 16,1-6 29-16,-1-3 10 16,2 2-21-16,0-6 10 15,-3 3-11-15,3-4 4 16,1 0 0-16,-2-3-15 0,-1-1 10 15,-5-3 1 1,0 0-17-16,-6 2-2 0,-3 1-17 16,-1 2-5-16,-2 4 24 15,-1 2 0-15,-5 4 0 16,-3 8-4-16,-4 5 4 16,-1 5-9-16,6 3 7 15,0 0 1-15,12-1-5 16,3-4-9-16,8-2 0 15,3-4-17-15,8-6-56 16,-3 0 37-16,4-6 51 16,0-2 6-16,1-4-6 15,2-4 0-15,-2-6 6 16,-2 0-5-16,-1-4 5 16,-3 0-5-16,-4-4 11 15,-6 5-12-15,-2 2 2 16,-6 2 8-16,-4 8 4 0,0 2 8 15,-7 6-22-15,2 2-1 16,-7 8 1-16,5 2-4 16,0 2 10-16,7 1-6 15,8-3 0-15,4-4-21 16,8-1-33-16,-1-4-3 16,3-4 38-16,1 0 19 15,5-6 19-15,-1-6 5 16,4-3 2-16,-7 0 4 15,-4-3 10-15,-1-2 13 16,-7 2-2-16,-2-3 24 0,-6 6 4 16,-3 0-10-16,-3 5-27 15,-3 2-27 1,-3 2-15-16,1 4-12 16,-4 3 3-16,6 0-126 15,3 8-170-15,-7 16-220 0</inkml:trace>
  <inkml:trace contextRef="#ctx0" brushRef="#br0" timeOffset="43456.5">21612 6481 1234 0,'0'0'204'0,"0"-2"-107"0,2 0 74 0,-2-3-54 0,2 1-36 0,0 1-43 0,-2-1 5 0,3-3-26 15,-1 0 1-15,-2 3-18 16,2-3-1-16,0 3 0 15,-2-1 1-15,7 0 0 16,-7 1-7-16,3-1 7 16,1-1 0-16,-2-2 7 15,0 1-7-15,1 1 0 16,-3 2 15-16,2-1 1 16,0 2 31-16,-2 3 28 15,0-2 1-15,0 0-38 0,0 2 26 16,0 0-5-16,-4 4-17 15,-1 4-27-15,-1 6 27 16,-6 12 1-16,3 11-8 16,-1-1-35-16,0 2 14 15,6-8-14-15,-3-2 0 16,7-6 2-16,0-8-2 16,0-6 0-16,7-4-4 15,-3-4-1-15,0 0 5 16,6 0 11-16,5-2 17 15,8-4 2-15,8-2-3 0,0-6-12 16,4 2-1-16,-1-2-14 16,-3 0 0-16,-6 4 0 15,-3 2-28-15,-7 0-127 16,-10 4-77-16,-23 0-125 16</inkml:trace>
  <inkml:trace contextRef="#ctx0" brushRef="#br0" timeOffset="43649.31">21696 6591 1655 0,'12'-2'219'0,"-2"0"-154"0,9-4 32 0,3 0-31 0,0-4-37 0,0 2-29 0,-1 0-81 0,-2 0-132 0,6-18-832 0</inkml:trace>
  <inkml:trace contextRef="#ctx0" brushRef="#br0" timeOffset="43877.02">21681 6454 1557 0,'0'-4'383'0,"2"3"-260"0,4-7-42 15,4-1 49-15,1-2-37 16,9 3-45-16,0-2-25 16,2 2-13-16,3-1-10 15,0 1-1-15,-2 2-83 16,2 2-203-16,20-12-530 15</inkml:trace>
  <inkml:trace contextRef="#ctx0" brushRef="#br0" timeOffset="44333.1">22126 6377 1650 0,'-2'1'243'16,"0"-1"-177"-16,-3 0 50 15,-1 4 4-15,-3 0-63 16,-5 5-23-16,1 3 11 15,-3-1-13-15,3 3-4 16,5-7-14-16,6-1-1 0,2-2 1 16,2-3-14-1,2 6-15-15,5-3 6 0,4 2 9 16,-2-1 16-16,-2 4-5 16,5-1-11-1,-5-2 1-15,-1 0 0 0,-8-2 5 16,-2 0-6-16,-4 0-7 15,-8 2 7-15,1 6 6 16,-8 0-6-16,-6 2-13 16,2-2-30-16,4-2 2 15,7-6-13-15,1-2-64 16,9-4-28-16,4-6-140 16,27-42-1060-16</inkml:trace>
  <inkml:trace contextRef="#ctx0" brushRef="#br0" timeOffset="44616.99">22327 6152 700 0,'0'-2'1277'15,"0"2"-1071"-15,0 0-92 16,0 0 13-16,0 0 37 15,2 0-112-15,-2 6-26 16,0 8-8-16,2 8 67 16,0 8-23-16,3 2-34 0,-1 0 5 15,1-6-18-15,2-2-4 16,-3-1-11-16,-2-8 0 16,0 3-66-16,-4-3-183 15,-4-1-75-15,-6-4-59 16,-14-14-546-16</inkml:trace>
  <inkml:trace contextRef="#ctx0" brushRef="#br0" timeOffset="44768.5">22267 6298 1762 0,'2'-2'324'16,"4"-2"-223"-16,4-2 8 15,3-2-38-15,10 0-46 16,-4-2-24-16,8 4-1 15,-5 2-25-15,1-2-232 0,8-16-730 16</inkml:trace>
  <inkml:trace contextRef="#ctx0" brushRef="#br0" timeOffset="45489.1">21639 5717 1626 0,'0'4'213'0,"0"-2"-135"0,-2 6 57 0,2 4 0 0,0 4-44 0,2 6 5 0,2 4-9 0,-2 2-51 0,5-4-30 16,-5-10-4-16,0 0 13 16,0-8-3-16,-2-4-12 15,0 0 0-15,2-4 22 16,-2 0 2-16,3-2-12 15,2-10 9-15,4-8-20 16,-3-8 0-16,5-6 5 16,-2-8-5-16,0-2-1 15,7-5-11-15,-3 1-55 16,10 4 3-16,-2 4 6 16,6 8 27-16,-2 10 20 15,-3 8 10-15,-9 6 6 0,-6 6-6 16,-4 4 1-16,-6 4-1 15,-2 8 1-15,-1 8 60 16,-3 8-20-16,0 2-1 16,-6 0-28-1,4-6-3-15,-1-4 11 16,-3-4 11-16,-1-3-22 16,1-3 2-16,-3-2-5 15,5-2-6 1,-1-2-84-16,-1-4-69 15,1-4-158-15,-18-14-517 0</inkml:trace>
  <inkml:trace contextRef="#ctx0" brushRef="#br0" timeOffset="45933.33">22038 5628 1650 0,'6'0'179'0,"5"0"-115"0,3 0 35 0,3 0-4 0,4 4-22 0,-2 0-16 0,4 9-27 0,-7 1-28 0,-3 5-1 0,-5 2 5 0,-6-3 9 0,-4-4-4 16,-2-4 11-16,-3-4-4 16,3-4-1-16,2 0-7 15,0-2 7-15,0 0 4 16,2-4 27-16,2-4-11 15,-2-6-37-15,4 0-12 0,0-6-22 16,5 0-23-16,1-2-30 16,-4 4-144-16,11-13-110 15</inkml:trace>
  <inkml:trace contextRef="#ctx0" brushRef="#br0" timeOffset="46184.28">22325 5596 845 0,'-2'0'1036'16,"2"3"-914"-16,-2-2-61 15,2 5 91-15,2 5 10 0,0 4-33 16,4 6-54-16,1-6-23 15,0 2-29-15,2-3-16 16,-3-6-7-16,-4 2-57 16,1-6-183-16,-3-2-64 15,-11-16-507-15</inkml:trace>
  <inkml:trace contextRef="#ctx0" brushRef="#br0" timeOffset="46384.15">22325 5472 1276 0,'-2'0'929'16,"2"0"-779"-16,0-2-55 0,0 2 115 16,0 0-93-16,0 0-78 15,0 2-39-15,0-2-55 16,2 2-169-16,0 6-124 15,9 6-511-15</inkml:trace>
  <inkml:trace contextRef="#ctx0" brushRef="#br0" timeOffset="46834.99">22521 5568 1816 0,'0'6'201'0,"0"1"-139"0,-5 0 62 15,10 7 2-15,-3 1 5 16,5 0 11-16,2-1-59 16,-1-1-46-16,1-4-1 15,3-2-6-15,-4-5-6 16,1-2 2-16,1-2 7 15,3-9-9-15,1 0-9 16,-2-7-5-16,1-4-10 0,-3-5-6 16,-6 1-27-1,-1-2 14-15,-3 0-19 16,-5-2 13-16,-1 2 7 0,-6 6 18 16,3 10 4-16,5 0 17 15,2 8 5-15,0 2-10 16,4 2-7-16,-2 2-9 15,2 2-10-15,2 8-10 16,3 8 20-16,4 6 3 16,3 6-1-1,1 2-4-15,5-2-74 16,-2 0-185-16,13 48-254 16</inkml:trace>
  <inkml:trace contextRef="#ctx0" brushRef="#br0" timeOffset="48269.07">21972 6647 1669 0,'-6'-2'240'0,"4"2"-183"0,-5-4-16 0,3 2 35 0,-3 0-5 0,2 2-13 0,-1 0-16 16,-5 2-9-16,2 0-13 16,-5 4 2-16,-1 2 40 15,-5 4-2-15,-1 0-9 0,-2 2-9 16,-2 0-12-16,2 4-14 16,1-1 5-16,5-6 5 15,0 6-4-15,2-8-2 16,4 9-4-16,0 0-14 15,-2 5 8-15,3 4 1 16,2 4 3 0,3 5-14-16,3 2-8 0,4 4-5 15,3-2 13-15,1-4-2 16,8 0-8-16,-1-3 8 16,3-1 1-16,1 0 1 15,2-2 0-15,7 0 1 16,0 0 8-16,9-6-9 15,0-8 1-15,3 0-1 16,-5-8 0-16,-4-6-6 0,0-2 6 16,2-6 6-16,-4-4-6 15,7-4 1-15,-1-4 0 16,-2 2 0-16,-2-8-1 16,2-2 8-16,-2-2-3 15,-6-3-4-15,-2-1 5 16,-7-1-5-16,-3 3 0 15,-2-5 10-15,-4-3-10 16,-5-6 0-16,-3-6 0 16,-6-4 2-16,-1-5-3 15,-7 4 0-15,-2-2 2 16,3 9-1-16,3 8 16 16,-3 10 14-16,5 12-11 15,-1 2-9-15,-1 10-11 16,-2 2-1-16,-5 6-16 0,-9 8-14 15,-9 12-106-15,-7 10-100 16,-82 71-132-16</inkml:trace>
  <inkml:trace contextRef="#ctx0" brushRef="#br0" timeOffset="61741.88">13071 12683 367 0,'-2'-2'798'0,"-2"2"-637"0,-1 0-85 0,-1 0 14 0,2 0-6 0,-1 0 0 0,0-2-3 16,-2 0-27-16,5 2-1 0,0-2 11 15,-2 0-26 1,-3 0-5-16,0 0 3 0,-2-4 21 15,-1 4-5-15,-2-2 7 16,1 0 22-16,-2 2-29 16,-5 2-20-16,3-2 22 15,-6 2-15-15,5-2 10 16,1 2-14-16,-3 0-17 16,5 0 6-16,-1 2-14 15,-1 0-4-15,4 2-5 16,-3-2 7-16,1 2-7 15,4-2-1-15,0 4 1 16,3-4 5-16,-1 0-6 16,-3 0 6-16,6-2-5 15,0 2 5-15,0 2-5 0,-3 2-1 16,-3 4 8 0,-2-2-8-16,3 0 0 0,-1 2 0 15,2-2 0 1,-3-2 1-16,4 2 1 15,0 0 10-15,-2-2-12 16,1 8 15-16,-4 0 5 16,3-2 1-16,1 4-21 0,1-3 9 15,0 2 5-15,-4 3 1 16,4-1-6-16,3 1 4 16,2-5-1-16,2 0-1 15,0-1-5-15,0-2-2 16,2 4-4-16,0-6 0 15,-2 0-8-15,2 4 8 16,1-2 9-16,-1 2 5 0,0-2-8 16,4 4-5-16,-3 0 12 15,-1 0-7-15,1 2-6 16,1-2 0-16,0 2 8 16,-1 0-8-16,1-4 0 15,0 0-4-15,1-2 4 16,-1 2 1-16,6-4 5 15,-4 2-4-15,0 2-2 16,1 1 1-16,0 1 1 16,4-3-1-16,-2 6 6 15,3-4-7-15,-2 0 0 16,3-1 0-16,1-2-1 0,-1-2 0 16,3 2 1-1,-3-2 0-15,1 2 5 0,3-4-5 16,-3 2-1-16,-1 0 0 15,3 0 1-15,-3-2 0 16,3 0 0-16,2 2 0 16,-2-4 0-16,3-2 1 15,-1 0 0-15,0-2 0 16,2 0 0-16,-4 0-1 16,-1 0 1-16,1 2-1 15,-3-2 1-15,3-2 10 16,-1 2-11-16,-1-2 1 15,4-2 2-15,-2 0-2 0,1-2-1 16,-1 0 7 0,1 2 1-16,1 0-8 0,0-2 0 15,0 0 1-15,-2 2-1 16,-1 0 2-16,-2-2-1 16,-1 1 6-16,-4-2-1 15,1-1-6-15,1-2 0 16,-2 4 6-16,3-3-5 15,-3 4 0-15,0-1 0 16,3-2 0-16,-5 4-1 16,4-6 0-16,-1 0 0 15,1-1-1-15,-2-4-5 16,-2-2 6-16,-1 2-8 16,1-2 8-16,-4-1-9 15,0 0 1-15,-4 2 1 16,-2-4 1-16,-2-2 4 15,-5-2-4-15,-1-2-9 0,1 0 0 16,2-2 8-16,2 4 7 16,1 2 5-16,-3 4-5 15,3 4 1-15,0 1-3 16,2 4-4-16,0 0 5 16,-3 1 0-16,3-2 1 15,0 2 0-15,-4 1 0 16,4-4 1-16,-3 1 0 15,3 0 0-15,0 1 8 16,-3-4-4-16,0 3-5 0,-4 2 0 16,2-4 6-16,2 6-4 15,-2 2 22-15,1-2-16 16,-1 4-7-16,2 0 19 16,2 0 0-16,-1-2-13 15,-3 0 4-15,-3 2-10 16,2-2 8-16,1-2-8 15,-3 4 0-15,-3 0 1 16,3 0-1-16,-1 0-1 16,0 2-6-16,2 0 5 15,0-2 0-15,2 2 1 16,4 0-1-16,-4 0-9 16,3 2-26-16,-1 0-50 15,-2 2-107-15,0 0-77 16,1 4-62-16,1-2-557 15</inkml:trace>
  <inkml:trace contextRef="#ctx0" brushRef="#br0" timeOffset="63634.63">13011 8767 457 0,'-4'-2'882'0,"1"2"-692"0,-3 0-157 0,0 0 12 0,1 0 30 0,1 0 26 0,-4-2-22 0,4-3-11 0,0 5-20 0,-3 0 16 0,1 0-31 0,-6 0-15 0,1 5-12 16,-5-1-6-16,-5 2 0 16,-4 2-8-16,-2 2-1 15,-6 4-1-15,2 2-7 0,2 0 16 16,-3-2-7 0,6 2 8-16,3 0 1 15,4-2-1-15,2 4 0 16,2 0 2-16,-1-2 11 0,5 2-2 15,3 0 10 1,-2 3-15-16,2 1 7 0,-1 1-11 16,-1 4 16-16,6 1-12 15,-2 2 7-15,3 3 17 16,3 2-18-16,3 1-12 16,1-4 14-16,8 2-13 15,-2 2-1-15,6-2 9 16,0 4-8-16,-1-3 5 15,7 1-4-15,1-6-1 16,4-4 7-16,2-4-2 16,0-2 4-16,6-4-9 15,1-8 14-15,4 0-9 0,3-6 4 16,-4-2-10-16,1-4 9 16,-2-4-8-16,0-6 8 15,0-2 4-15,-5-4 4 16,5-2 10-16,-2-3 6 15,-3 0-8-15,-2 0-13 16,-4 2-4-16,-5 1 2 16,-3-3 19-16,-4 0 1 15,-7-4 3-15,2-7-9 16,-6-2-11-16,-1-2-7 0,-3-4 8 16,0-2-14-1,-5 2-12-15,1 4 12 16,-6 7-9-16,-5 3-11 0,-1 4 10 15,1 0 10-15,-10-2 9 16,3-2 1-16,-5 2 2 16,-2 0-12-16,3 2 0 15,-1 4 10-15,0 2-9 16,7 7-1-16,0 8-4 16,2 7-16-16,-2 10 7 15,-4 0-5-15,2 2-5 16,1 2-32-16,8-2-70 15,-3 6-89-15,-3 32-52 0</inkml:trace>
  <inkml:trace contextRef="#ctx0" brushRef="#br0" timeOffset="70000.83">22026 9021 1218 0,'-2'0'499'0,"0"-2"-390"0,0 2-28 0,-1 0 9 0,6-2 5 0,-3 2-13 0,2 0-7 0,0-2 5 0,-2 2-10 16,0 0-8-1,2 0 1-15,-4 0-20 0,2 0-4 16,-2 0-19 0,0 2 1-16,2 2-20 0,-3 8 0 15,-1 5 1-15,0 7-2 16,8 3-23-16,0 2 22 15,5-3-10-15,5-2-7 16,1-4-33-16,-1-4 22 16,-1-8-1-16,5-4 29 15,-3-2-1-15,1-6 2 16,4 0-2-16,-2-6-8 16,5 0 1-16,-6-6-4 0,3-1 12 15,-3-2-5 1,-3-1 5-16,1-2 1 0,-5 2 6 15,-3 1 3-15,-3 6-3 16,-4-1 3-16,-2 5 12 16,0 5 12-16,-3-4-13 15,3 6 11-15,0 0-14 16,2 2-2-16,0 0-6 16,0 0-9-16,-3 0 0 15,3 4 0-15,-2 8 0 16,-1 12 41-16,-1 11 1 15,2 17-32-15,4 6-4 16,2 6-4-16,6 4 4 16,-1 4-5-16,1 1 7 0,4-3-7 15,-7-2 0-15,-3-6-1 16,-4-10 0-16,-4-5 0 16,-3-11 0-16,-7-7 0 15,-1-7-10-15,-3-7 8 16,-4-3-16-16,2-10 2 15,-7-6 16-15,3-10-11 16,3-11 11-16,4-8 2 16,1-11 4-16,7-5 4 15,3-3-10-15,1 4-1 16,10 4-17-16,1 2-32 16,5 8-16-16,9 1 14 15,1 7-37-15,0 6-25 16,2 4-76-16,-1 2-64 15,30-15-514-15</inkml:trace>
  <inkml:trace contextRef="#ctx0" brushRef="#br0" timeOffset="70484.95">22579 9174 1417 0,'4'-2'251'0,"2"-1"-151"0,10-4 11 0,-3-4-21 0,3 0-48 0,0-3-30 0,-5-1-12 0,-2 1 0 15,-5 0-21-15,-2 0 12 16,-4 5 9-16,-4 2 17 16,-5 0-5-16,-5 3 12 0,1 1 0 15,-6 6 4 1,-5 1-5-16,-3 10-2 15,2 5-20-15,-4 10 11 0,7 7-4 16,6 4 14 0,11 0-4-16,9 0-18 15,9-6 1-15,5-6 10 16,8-6 12-16,3-6 4 0,2-8-5 16,2-4-5-16,2-4-17 15,4-4-87-15,-4-5-155 16,40-30-596-16</inkml:trace>
  <inkml:trace contextRef="#ctx0" brushRef="#br0" timeOffset="70836.71">22973 9043 1468 0,'-8'3'466'0,"-2"2"-393"16,-7 0-46-16,3 3 8 16,5 3-21-16,5 0-13 15,6 0 7-15,4 2-7 16,6-1 56-16,3-2-4 16,-1 2-16-16,1-2 10 15,4 0-14-15,-6 0 10 16,-1-2 11-16,0-4-16 15,-7 2 19-15,-5-6-27 16,-3 2 42-16,-1-2-18 0,-8 2 4 16,2 2-22-16,-6 0-19 15,-6 2-8-15,-3 4-9 16,-6-4-33-16,-2 2-246 16,-59 16-540-16</inkml:trace>
  <inkml:trace contextRef="#ctx0" brushRef="#br0" timeOffset="72187.24">22007 12896 1640 0,'-4'0'464'0,"2"0"-325"0,0-2-86 0,0 2-13 0,2 0 4 0,0 2-2 0,0-2-20 0,2 0-14 15,-4 4 13 1,0 5 43-16,0 5 14 0,-3 13-6 15,1 11-4-15,-2 6-11 16,-2 4-36-16,2-2-9 16,1-1-6-16,3-9-5 15,0-11-1 1,2-9-1-16,-2-7-10 0,4-9-28 16,-2-4-10-16,2-6-11 15,0-8 12-15,3-9 34 16,1 0 7-16,-4-6 7 15,1-1-1-15,0-2 0 16,-3-2-10-16,2 0-43 16,0 4-12-16,2 2 23 15,3 10 30-15,-3 9 13 16,-2 8 0-16,0 5 1 16,-2 5 5-16,6 8 16 0,2 5 44 15,1 8-3-15,5 4-39 16,3-4 6-16,1 0-9 15,2-6-1-15,4-6 4 16,1 0-9-16,-2-8 7 16,-2-4-2-16,-3 0 5 15,-1-6-19-15,-2-2 3 16,-5-4 2-16,0 0 1 16,1-8 4-16,-5-2-2 15,-4-4 10-15,-2-4-5 16,0-3 11-16,0-2-9 0,0 5-9 15,0 2 5 1,-2 5-17-16,0 7-18 16,0 4-73-16,-5 6-125 15,3 4-152-15,-5 20-477 0</inkml:trace>
  <inkml:trace contextRef="#ctx0" brushRef="#br0" timeOffset="72516.89">22463 12944 1885 0,'0'2'375'0,"-3"6"-240"0,-1 8-44 0,2 8 40 0,-2 8-40 0,-1 0-40 16,5-4-21-16,2-6 9 0,7-2 2 0,3-10 10 0,5 0-15 0,6-10 3 0,6-4-8 15,2-8-1-15,0-6-1 16,2-4 2-16,-1-2 5 16,-10 0 3-16,-7 2-1 15,-11 4-8-15,-8 0-29 0,-16 0-2 16,-11 6-27-1,-14 6-90-15,-110 28-390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15:02.167"/>
    </inkml:context>
    <inkml:brush xml:id="br0">
      <inkml:brushProperty name="width" value="0.05292" units="cm"/>
      <inkml:brushProperty name="height" value="0.05292" units="cm"/>
      <inkml:brushProperty name="color" value="#FF0000"/>
    </inkml:brush>
  </inkml:definitions>
  <inkml:trace contextRef="#ctx0" brushRef="#br0">16420 8017 1115 0,'0'0'493'0,"-2"-2"-365"0,0-2-73 0,0 0 41 0,-3 0-33 0,1-2-39 15,2 4-3-15,0 0 3 16,2 2 17-16,-3-3 4 16,3 3 0-16,0 0-9 15,-3-1-18-15,3 1-5 16,-6-3-7-16,-5 3-3 16,-1 3-2-16,-7 1-1 15,-8 6 9-15,-2 2 3 16,-2 6-3-16,-2 0 13 15,-1 4 2-15,3-2 5 16,4 4 23-16,3-2-26 0,6 2-12 16,4 0-14-16,12 4 0 15,11-1-9-15,9 1 9 16,15 2 6-16,9-1-6 16,8 2-9-16,6-3-30 15,2-2 38-15,-3-2-14 16,-6-2 15-16,-5-2 9 15,-5-4 3-15,-10 0-10 16,-14-2-2-16,-6-2-14 16,-9 2 14-16,-7 0 32 15,-6 4 29-15,-9 2 13 0,-7 0 35 16,-9-6-32 0,-9 5-38-16,-10-5 9 15,1-7-9-15,0 0 6 0,2-7-14 16,6-4-2-1,7-2-16-15,8-1 5 0,13-1-9 16,8 5-9-16,8 0-1 16,6 2-106-16,2-2-181 15,42-19-279-15</inkml:trace>
  <inkml:trace contextRef="#ctx0" brushRef="#br0" timeOffset="533.79">17000 8320 1185 0,'0'0'288'0,"-2"-2"-162"0,-1-1 3 0,1 3-33 0,2-1-12 0,-4 1-48 0,2-3-6 15,-6 3 16-15,-3-4 16 0,1 8-35 0,-11 0 25 16,-3 6 41-16,-8 8 6 16,-5 9 18-16,6 3-37 15,-3 2-40-15,7-2-14 16,14-4-20-16,2-2 0 15,11 0-5-15,2-6-1 16,4 2 1-16,10-4 0 0,9 2 5 16,11-2-6-16,3-5 0 15,7-1-184 1,-2-6-137-16,45-25-929 0</inkml:trace>
  <inkml:trace contextRef="#ctx0" brushRef="#br0" timeOffset="3461.51">17332 8301 1494 0,'-2'0'353'0,"2"0"-245"0,-2-1 39 0,2-2 7 0,-3 3-52 0,3 3-30 0,0-3 0 0,0 1-28 0,0 1-28 15,-3 13-15-15,-1 7 38 16,-5 10 21-16,5 8-39 16,6-2-8-16,9 2-1 15,3-4-11-15,3-6-1 16,4-6 0-16,-9-6 0 0,5-8 0 15,-7-4 1-15,0 0 12 16,-4-9-5-16,3-4-7 16,5-3 10-1,1-8-11-15,5-6-22 0,-2-6 6 16,0-4 16-16,-3 0-2 16,-3 4 2-16,-4 1 7 15,-1 14-6-15,-1-1-1 16,-6 7 1-16,4 4 0 15,-4 3-1-15,0 2 1 16,0 0-1-16,-4 2 0 16,4-2-1-16,0 5-17 0,-4 4 9 15,2 7 9-15,0 6 6 16,4 4-5 0,8 4-1-16,-2 0 2 0,7 2 5 15,1-6-7-15,-1-6 0 16,2-4 1-16,0-4 16 15,-1-6-1-15,-1-2 11 16,3-4 11-16,0-4 2 16,4-4 4-16,-2-6-16 15,3-8-11-15,-4-4-5 16,2-6-6-16,-3-2-5 16,-7 0 0-16,-3-4-1 15,-5 5 0-15,-6 6 0 16,-5 3-13-16,-1 3 0 15,0 3-11-15,-2 8-8 0,-5-2-17 16,3 6 13 0,0 2 3-16,-3 3-18 0,7-2 27 15,-1 6-3-15,2 0 10 16,4 1 17-16,-1 3-35 16,1 2-5-16,4 5 29 15,0 7-8-15,9 3 18 16,1 2 0-16,9 2-7 15,3 2 8-15,3 0 0 16,1 0 0-16,1 0 5 16,-5 0-4-16,1-2 4 15,-6-4-4-15,1-2 5 16,-5-7-5-16,-1-4-1 16,-6-7 1-16,-1-1 10 15,1-2 7-15,-4-2-5 0,6-6 11 16,0-4 8-16,3-4-11 15,5-5-20-15,-3-8 13 16,1-4-14-16,1-2-1 16,-1 0-22-16,3 0-8 15,2 8-7-15,-2 6 1 16,-1 6 8-16,-3 4 7 16,1 7 7-16,-1 3 1 0,-2 3 1 15,2 3 11 1,0 2-3-16,3 2 5 0,-3-1 6 15,-1 0-4-15,-1-1-2 16,-5-2 25-16,-1-4 5 16,-1-2 14-16,-1 0 5 15,-1 0-16-15,-2 0 11 16,0-2-2-16,3 2-14 16,-3-5 5-16,2 0-1 15,0-3-26-15,2-2 3 16,-2 2-3-1,-2-1 7-15,5 2-13 0,-3 0-3 16,-2 2 3-16,2 1 0 16,0-2 1-16,-2-1-1 15,2 2 0-15,1-1 6 16,0 3-5-16,-3-2 0 16,0 5 13-16,0 0-14 0,0 5-5 15,2 4-20 1,2 7 23-16,3 4 1 0,-1 10 1 15,8-2 0-15,-5 0 0 16,3-4 1-16,0-2-1 16,-3-4 0-16,-1-4 0 15,0-4 1-15,-6-4 6 16,2-2 1-16,-1-2-7 16,-1 0 5-16,0-2 1 15,0 0 4-15,-2-2 4 16,0 2 6-16,2-4 15 15,5-2-5-15,2-8-19 0,0-6-1 16,0 0-10-16,4-4 4 16,-4 0-5-16,0 2 0 15,0 0 0-15,0 1-1 16,2 2 1-16,-3-2-6 16,4 3-2-16,-1 3-5 15,3-3 11-15,-3 7-5 16,-5 1-4-16,4 4 11 15,-2 4-11-15,-3 2-4 16,3 4 2-16,4 4-1 16,1 6 2-16,5 3 2 15,-5-4 10-15,8 4 0 16,-6-6 0-16,3 3 0 16,1-7 1-16,-3-3 8 15,3-4-2-15,-2-3-1 16,3-2-4-16,-5-5 4 0,4-2-6 15,-4-5-1 1,-3 3-8-16,-2-1 1 0,-5-3 7 16,-5 5-8-16,-3-1 8 15,-1 6-17-15,-2 3-9 16,1 2-6-16,-2 3 17 16,-4 4 15-16,-7 4 1 15,1 8 1-15,-6 6 7 16,6 3-1-16,1-2-2 15,9 4-5-15,7-4-1 0,9 0 0 16,7-3 0-16,3-4 1 16,10-4 6-16,7-4 12 15,9-6-2-15,7-2-15 16,5-6 0-16,3-2 5 16,-6-6-6-16,-3-4-23 15,-7 0-23-15,-10 0-55 16,-14-3-148-1,-24-19-614-15</inkml:trace>
  <inkml:trace contextRef="#ctx0" brushRef="#br0" timeOffset="11334.15">2734 13204 1235 0,'-3'0'300'0,"1"0"-174"0,-3 0 18 0,3 0-12 0,2 0-84 0,0 0 26 0,0 0 31 0,2-1 6 15,3 1-21-15,-5 0-15 16,2-3-6-16,1 3-8 16,-3 0 2-16,0-2-10 15,2 2-26-15,-2 0 18 16,0 0-11-16,0 0-11 0,0-2 1 16,0 2 0-1,2-2 9-15,-2 1-17 0,4 1 17 16,-2 0-13-16,7 0-7 15,1 0-7-15,0 0-4 16,6 1 19-16,2 1-21 16,-4-2 0-16,1 2 15 15,1-2-5-15,-1 0-9 16,5-2 4-16,-5-1 1 16,6-1 7-16,-8 1-2 15,3 1-10-15,-3 0 5 16,-1-2-6-16,-4 4 1 15,1-2 1-15,-3 2-1 16,6-2-1-16,-3 0 11 16,-3 1-11-16,4-2 1 0,-4 3-1 15,3-4 6-15,-3 2-6 16,4 0 0-16,-1 2-10 16,-1 0 9-16,4 0 0 15,-1 0 0-15,2 0 0 16,1 0-1-16,-4 2 2 15,4-2 7-15,-3 0-7 16,0 0 0-16,1-2 0 16,-2 2 1-16,3-2 0 15,1 2 0-15,-3 0 0 16,3-2-1-16,-1 2 0 16,1-2-6-16,-1 2 6 0,0-1 0 15,-1 1-1 1,-4 0 10-16,-1 0-18 0,7 0 9 15,-6 0 0-15,3 1 7 16,-1-1-7-16,0 2-5 16,1-2 4-16,1 2 1 15,1-2 1-15,3 2-1 16,-1-2 0-16,1 0 7 16,-1 0-5-16,-1 2 4 15,1-2-6 1,-1 0 0-16,-5 2 14 0,2-2-8 15,0 0 0-15,-2 0-5 16,0 0 12-16,-3 0-13 16,4 0 5-16,3 4-5 0,-3-4 0 15,4 3 8-15,1-2-6 16,2 1-4-16,-5 0 1 16,7 0 1-16,-6-2 3 15,1 2-2-15,-2 0-1 16,5 0 3-16,-4 0 4 15,3 1-11-15,-1-3 10 16,3 4-3-16,-3-3-3 16,-1 1 1-16,3 0-2 15,-1-2 7-15,-3 0-5 16,5 2-1-16,-2-2-1 16,2 3 0-16,-5-2 1 15,1 3 0-15,1-1-7 16,-3-2 8-16,-4-1-1 15,3 4 7-15,-1-4-7 16,-2 0 0-16,1 0 0 16,-3 0 0-16,4 0 0 15,-1 0 1-15,-3 2 0 0,0 1-1 16,4-2 0-16,1-1 2 16,2 3-1-16,-1-3-1 15,3 0 6-15,3-3-5 16,4 3 0-16,4-1 5 15,-5-2-6-15,1 1 0 16,-4-3 0-16,-2 5 0 16,-1-3 1-16,-1 2-1 15,3-2 1-15,-3 2 0 0,-3-2 8 16,0 1-9-16,-2 2 1 16,0 0 1-16,-3-2 11 15,-1 0-5 1,2 2 2-16,-1-1 7 0,1-3-8 15,-3 1-2-15,1 3-1 16,0-2-5-16,-3 2 1 16,0 0-1-16,-2 0 5 15,0 2-6-15,0-2 1 16,0 0 0-16,0 0 12 16,0 0-12-16,0 0-1 15,0 0 6-15,0-2-5 16,2 2 6-16,-4 0-6 15,2 0 6-15,0 0 4 0,0 0 2 16,0 0-11-16,0 0 5 16,0 0 1-16,0 0 1 15,0 0-4-15,0 0-5 16,0 0 0-16,0 0 0 16,0 0-1-16,0 0 0 15,0 0 1-15,0 0 0 16,0 0-1-16,0 0 1 15,0 0 1-15,0 0-1 16,0 0-2-16,0 0 2 16,0 0 0-16,0 0 0 15,0 0 0-15,0 0 0 16,0 0 1-16,0 0-1 16,0 0 2-16,0 0-2 0,0 0 1 15,0 0-1-15,0 0 0 16,0 0 0-16,0 0 1 15,0 0-1-15,0 0 1 16,0 0-1-16,0 0 0 16,0 0-1-16,0 0 0 15,0 0 1-15,11-6 0 16,-5 4 0-16,4 0 1 16,-4-1 0-16,1 0 0 15,-1-5 4-15,2 6-4 16,3-3-2-16,-5 0 1 15,3-3-1-15,0 4 0 0,-2 0 0 16,1 2 1-16,-5 0-2 16,-1 2 1-16,0 0 1 15,-2 0-1-15,0-2 0 16,0 4 0-16,0-2 1 16,0 0 0-16,2 0 0 15,-2 0 0-15,0 2 1 16,0-4-1-16,0 2 0 15,-2-2 0-15,2 4 1 16,0-2 10-16,0 0-11 16,0 0-6-16,0 0 4 15,0 0 2-15,7-10-1 16,-2 6 2-16,-1 4-1 16,-2-2 0-16,0 0-1 0,0 0 1 15,3-2 0-15,2 0 1 16,2-4 2-16,-1-2-3 15,3 2 0-15,1-2-1 16,-1 2 0-16,-3-2 0 16,2 0-7-16,-1 2 2 15,1-4-1-15,0 2 6 16,-1 0-1-16,-1 0 1 16,2 2 1-16,-4 0-1 15,-1 2 1-15,-1 0 0 16,0-2-1-16,3-1 1 15,2 0 0-15,2-5-1 16,3 0 1-16,-1 1-6 0,2-2 5 16,-1 4 1-16,-3-3 0 15,5 4 0-15,-3-3-1 16,1 0 1-16,1-1 0 16,1 0 0-16,-3-4 1 15,5 2 5-15,-5 0-6 16,-2 2 0-16,3-2 0 15,-6 2 1-15,4 2-1 16,-1 0 0-16,4-2-1 16,-1 0-3-16,-1 2 3 15,5-2 1-15,-5 2-1 16,-1 0 0 0,3 0 1-16,-1-1-1 0,-3 2 1 15,0-1 0-15,-2 2-1 0,0-1 0 16,-1 1 0-16,-1 2 1 15,7-3 0 1,-3 1 0-16,0-5 0 0,0 1 0 16,2-1 0-16,-1-3 0 15,-1-3-2-15,3 5 2 16,-6 0-1-16,1 0 1 16,2 4 0-16,-4 0-1 15,2 0 0-15,-1 2-7 16,-1 0 7-16,0-4 1 15,2 4-1-15,2-4-10 0,-4 2 11 16,2 0 4-16,-3 0-4 16,1 0-7-1,2 2 7-15,0 1 0 16,2-4 1-16,0-1-1 16,5 0-7-16,-4-3 1 0,2 6 5 15,1-3-7-15,-1-1 7 16,-1 5 1-16,-1 2-1 15,1-2 3-15,-4 2-2 16,2 2 0-16,-2-2 0 16,-2 2-7-16,-1 0 7 15,4 0 1-15,-2-6-1 0,5 2-1 16,-1-2 1-16,-1 2 0 16,3-2-1-1,-1 2 1-15,-3-2-2 0,4 2 2 16,4-2-8-16,-4 6 8 15,-2-2 7-15,2-4-7 16,-3 4 0-16,0-4 4 16,-1 0-4-16,5 0 0 15,-6 2-1-15,4 0 1 16,5-2 0-16,-2 0 0 16,6-2 0-16,-2 2 0 15,2-2 0-15,-2 0 1 16,1 0-1-16,-4 0 0 15,-3 2 1-15,-1-1 0 16,-2 3-1-16,1-2 0 16,-4 1 0-16,3-4 0 0,1-1 0 15,-1 4 0-15,-1-6 1 16,6 0-1-16,-1 2 1 16,8-6-1-16,-3 2 0 15,5 4 0-15,-10 2 1 16,-1 2-1-16,-1 2 0 15,-4-2 1-15,3 4 5 16,0-4-6-16,-1 4-7 16,-1 0 7-16,1-4 0 15,-1 4 0-15,0-2 0 16,1 0 1-16,0-1-1 0,3 0 0 16,-2-1 0-1,0-1-1-15,3 3 0 16,1-2 1-16,-1 2-1 0,4-2 1 15,-4 1 0-15,1-2 0 16,3-1 1-16,-3 0 0 16,3-2-1-16,-4 4 1 15,-2-4 0-15,3 4-1 16,-3 0 0-16,-2 2 0 16,2-4-1-16,-1 4 1 15,1-2-1-15,5 0-1 16,-3-2 1-16,-2 0 1 15,8 0-1-15,-5-2 0 16,-1 0 0-16,-1 2 1 0,-1-2 0 16,5 3-1-16,-5-1 0 15,0 5-1-15,3-4 2 16,-3 3 0-16,3-3-1 16,-1 0 0-16,-1-1 0 15,-1 2 1-15,1-4 0 16,-1 0-1-16,-1 2 1 15,3-2-6-15,1 0 6 16,1 2-1-16,4-2-10 16,-4-2 2-16,3 2 3 15,-2-2 5-15,4 0-10 0,-6 4 4 16,-1 2 5 0,1 0-7-16,-3 0 9 0,-1-1-5 15,1-1 5 1,-2 1 1-16,3-1-1 0,-1-3 0 15,0 3-1-15,0-1 0 16,-1-2 0-16,3 5 0 16,-2-2 0-16,5 0-8 15,-5 0 8 1,1 0-5-16,-3 6-4 0,1 0 10 16,-4-4 1-16,1 0-1 15,5-2-6-15,1-4 5 16,-1 4 1-16,-1-2 0 15,0 4 0-15,1-2 0 16,-1-2 0-16,3 6 0 16,-3-6-1-16,3 4 1 15,-1-4 1-15,1 0-1 0,1 2-1 16,-3-1 1 0,-1 4 0-16,3-1 0 0,-3 2 0 15,1-3 0-15,-1 5 1 16,-4 1 5-16,-2-1-6 15,0 1 0-15,1 0 0 16,3-6 0-16,1 4 0 16,-4-5 0-16,1 3 1 15,1-1 7-15,1 2-7 16,-5 0-1-16,0 4 0 16,-2 2 1-16,0 2-1 15,-2 0 1-15,0-2 0 0,3-4 10 16,3 4-11-1,-4-2-8-15,4 0 8 0,-2-2 0 16,3 2 1 0,0 0-1-16,2 2 0 0,-4-4-1 15,-3 6 0-15,1-2 1 16,-1 0-1-16,5 0 1 16,2-4 0-16,-2 0 0 15,0 2 1-15,-2-2 0 16,2 2-1-16,-1 0-1 15,2 0-5-15,-2 0 6 16,3-2 2-16,3 2-2 16,-5 0 1-16,2 0-1 0,-2 0 1 15,0 4-1 1,-5 0 0-16,0 0 1 0,1 2-1 16,0-2 0-16,-1 0 1 15,-2 0-1-15,1-3 1 16,-1 2 4-16,6-1-5 15,4-3-1-15,1-2 1 16,0 3 0-16,-1-2 0 16,-4 0 1-16,1 2 1 15,-1-1-2-15,0 1 1 16,1 1 0-16,-3 1-1 16,-3 0 0-16,0 4 0 15,-3-3-1-15,0 3-5 16,2 0 5-16,-2 0 1 15,0 0 0-15,2-2 0 0,2 1 1 16,1-3 0-16,1 1 1 16,4-2-2-16,-6 0 1 15,0 4 0-15,1-2 1 16,-3 2-2-16,2-2 0 16,-2 3 0-16,-2 0 0 15,2 0 0-15,3-1 0 16,0-2 0-16,4-3 1 15,-5 4-1-15,0 0 0 16,-2 1 0-16,1-2 0 0,1 2-6 16,1-2 6-1,-1 1 1-15,1 2 0 0,1-2-1 16,1 0 0-16,-3 0-1 16,-1-1 0-1,1 3 0-15,-4 0-4 0,3 0 4 16,-3 0 1-16,0 0-1 15,0 0 1-15,0 0 2 16,0 0 5-16,0 0 1 16,0 0-7-16,0 0 5 15,0 0-4-15,2 3-1 16,2-3 0-16,3 2 8 16,6 0 5-16,3 2-13 0,2-1 11 15,3 1-11 1,2-3 1-16,2 1-1 0,4 0 0 15,-2 2 5 1,6-2-6-16,2 1 1 0,1-3-1 16,2 1 0-16,-7 3 1 15,-2-1-1-15,2 0 0 16,-4 0 0-16,2-3 0 16,0 5-1-16,-2-2 1 15,-3 1 0-15,1-1 0 16,-5 1 0-16,2 0 0 15,-4-1-1-15,-3 2 2 16,2-2-1-16,-7-1 1 16,1-1-1-16,5 2 0 0,-5-2 1 15,3 2-1-15,3 1 0 16,1-2 0 0,4 3 1-16,3-1 0 0,1 0 4 15,-1 1-4-15,4-3-1 16,2 0 0-16,-4 0-1 15,2-2 1-15,-2 3 2 16,-3-3-2-16,1 0 1 16,-5 0 0-16,3-3-1 15,2 3 0-15,0 0 2 16,4 0-2-16,2 3 0 16,-2-6 1-16,5 3-1 15,-3-2 0-15,2 0 1 16,1 0-1-16,-3 2 1 15,-2-2-1-15,-7 2 0 16,3-3 0-16,-6 3 0 0,0-1 0 16,1-2 1-16,2 3-1 15,5-1 1-15,6-2-1 16,3 2 0-16,-2-5-1 16,-1 3 2-16,-2 2-1 15,0-2 0-15,-4 2 0 16,-5 1 0-16,0 0 0 15,-6-3 0-15,2 2 1 16,-10 1-1-16,2-2 0 16,-1-1 1-16,-3 2-1 15,4 1 0-15,-4-4 1 16,1 1-1-16,3 3 0 0,0-1 0 16,5-2 0-16,-1 2 0 15,12-2 0-15,5 3 0 16,8-2 0-16,3 2 0 15,-5 0 0-15,-3 0 0 16,-3 2 0-16,-9-4-1 16,-1 2 1-16,-10 0 0 15,-3-1 1-15,0-2-1 16,-6 3 1-16,0 0 1 16,-2 0-1-16,-2 3 8 15,2-3 2-15,0 0-2 16,0 0 1-16,0 0-2 15,2 0-7-15,-2 0 0 0,-2 0 1 16,4 0 4-16,-2-3-5 16,0 3 0-16,-2 0 5 15,2 0-5 1,0 0 8-16,0 0-9 0,0 0 2 16,0 0-1-16,0 0 0 15,0 0 0-15,0 0 0 16,0 0-1-16,0 0-1 15,-10 0-91-15,-5 3-226 16,-92 7-532-16</inkml:trace>
  <inkml:trace contextRef="#ctx0" brushRef="#br0" timeOffset="13486.31">2263 13629 1764 0,'3'0'183'0,"-3"3"-117"0,4-3 4 0,3 1-40 15,8 2 6-15,7-3-9 0,7-3-10 0,5-4 17 0,-3-8-10 0,2 1 8 0,-2-1-14 0,-2 2 39 0,-2-3-3 0,-2 0-8 16,-5 0 1 0,0-2-1-16,0-4-2 0,1-4-26 15,-4-6 12 1,1-2-2-16,-5-2 4 0,-4-1-5 15,-4 0-6-15,-5-2-6 16,-5-3-3-16,-4-2-6 16,-6 2 10-16,-8-2-14 15,-1-2 8-15,-3 6-2 16,0-2-8-16,0 3 1 16,1 7 5-16,-1 6-6 15,3 4-8-15,-5 6-8 16,-3 4-8-16,-3 2 24 0,-1 8 11 15,-7 8-2 1,1 4-8-16,-3 8-1 0,-1 6 6 16,4 6 4-16,-3 10-10 15,-1 10 0-15,-2 7-8 16,4 7 8-16,4-4 1 16,13-4-1-16,7-5-6 15,12-9-6-15,8-6 3 16,8-2-11-16,5-4-8 15,14-2-65-15,6-6-44 16,15-6-34-16,8-10-81 16,110-32-462-16</inkml:trace>
  <inkml:trace contextRef="#ctx0" brushRef="#br0" timeOffset="14536.12">2562 10153 1255 0,'11'-15'183'0,"2"5"-51"0,10-16 10 0,-2-6-25 0,-2-2-54 0,-1-4-16 0,-5 0-17 0,-7-4 9 0,-1 0-15 16,-10-2-5-16,-5-1-2 15,-11-7 22-15,-4-2 28 16,-4-4-34-16,-4-6-22 16,-2-5 40-16,3 1-3 15,-1 6-15-15,0 6 33 16,-3 10-42 0,1 10 10-16,-6 8 5 0,5 6-6 15,-1 4-7-15,6 8-14 16,-1 2 33-16,3 12-21 15,-8 10-23-15,-8 12 8 16,-12 20-8-16,-9 18 20 16,-5 14-11-16,0 15-1 15,7 3-4-15,12 4-5 0,19 0-14 16,12 61-160-16,46 19-120 16,46 11-171-16</inkml:trace>
  <inkml:trace contextRef="#ctx0" brushRef="#br0" timeOffset="19849.97">10926 13070 1881 0,'0'0'333'0,"0"0"-178"0,0 0 10 0,0-2-32 0,0 2-59 0,0-2-52 0,0 2-11 16,2 0-10-16,-2-2 8 15,0 2-2-15,0 0 28 16,2-2 8-16,-2 2-5 16,-2 2-22-16,0 2-15 15,-14 8 5-15,-5 8 24 16,-14 8-12-16,0 6 1 16,6 0 4-16,11-5-11 15,7-10-6-15,8-2-5 16,8-3 5-16,4-5-6 0,9 1-12 15,6-6-6-15,12-8-22 16,5-7-11-16,5-6 9 16,1-5 29-16,-3-4 13 15,-6-3 10-15,-7 2 4 16,-10 3 28-16,-13 2 16 16,-6 4 19-16,-6 4-11 15,-7 0-57-15,-11 6 22 16,-7 0-30-16,-5-2-1 15,-1 4-36-15,6 0-77 16,-2-6-176-16,-32-46-319 16</inkml:trace>
  <inkml:trace contextRef="#ctx0" brushRef="#br0" timeOffset="20968.64">11011 9557 1218 0,'2'-2'273'0,"-2"0"-140"0,2-7-25 0,3 4-4 0,-3 1 20 0,0-2-17 0,0 2-20 0,0 0 37 0,-2 4-23 0,0 0-37 16,2 10-26-16,1 10 52 0,1 14 40 0,3 16-44 0,2 8-59 15,0 0-27-15,-1 2-90 16,4 55-747-16</inkml:trace>
  <inkml:trace contextRef="#ctx0" brushRef="#br0" timeOffset="27177.8">10895 9854 966 0,'0'0'133'0,"2"0"-100"0,-2-3-22 0,2 3-2 0,-2 0-9 0,0 0 1 0,0 0 15 0,0-1 25 0,2-2 5 0,-2 3 13 0,0-1-8 15,3 1 34-15,-3 0 13 16,0-3-34-16,0 3 31 16,0 0-13-16,-3-1-17 15,3-1 4-15,0-1-23 16,-2-2 19-16,-2 1 14 15,0 0 7-15,-4-1-4 16,-3 1-7-16,-4 0-27 16,-9 0-10-16,-8 8-13 15,-11 3-23-15,-5-1-4 16,-6 6-1-16,1-6 3 16,2-1 0-16,-1 2-7 15,-1-1 7-15,4-2 6 0,0-3-6 16,5 2 24-16,3-3-11 15,8 0-1-15,8 0-12 16,3 1 0-16,8-1 0 16,4 0-3-16,-1 0 3 15,3-1 1-15,4 1 9 16,2 0-10-16,0 0-1 16,2 0 0-16,2 0-25 15,-4 1-86-15,-3 6-83 16,-19 25-128-16</inkml:trace>
  <inkml:trace contextRef="#ctx0" brushRef="#br0" timeOffset="33449.71">3099 14726 1493 0,'0'0'285'0,"0"-4"-107"0,-2 2 11 0,-1 0-51 0,1 0-45 0,-1-2-18 0,-1 4-7 0,2-4-8 0,0 0 4 0,2 2 4 16,-2 0-11-16,2 2-23 15,0 2-26-15,0 0-8 16,0 6-16-16,-2 6 15 15,4 3 1-15,0-2-6 16,6 3 4-16,4-4-16 16,1-6 17-16,8 1-26 15,0-9 21-15,2 0-3 16,1 0-5-16,-3-6 13 16,-4-1-3-16,-3 2-2 15,-3-5 12-15,-7 1 5 0,0-4-1 16,-1 0 2-16,-3-5-4 15,-3 0-8-15,-1 6 1 16,0 2-1-16,-1 6-1 16,-3 6-5-16,0 6 6 15,0 0 6-15,-3 8 0 16,1-2-5-16,6 0-1 16,2-4-5-16,8-3 5 15,-2-2-1-15,0-5-25 16,2 0 25-16,3 0 1 15,0-5 0-15,7-2 14 16,-3-3-7-16,-2-2-7 16,-2 0 8-16,0 4-8 0,-7-2 7 15,-2 6-7 1,-5 4-20-16,-1-2 11 0,-3 2-22 16,0 0 16-16,0 0-57 15,0 2-78-15,1 2-107 16,3 2-94-16,8 2-1065 15</inkml:trace>
  <inkml:trace contextRef="#ctx0" brushRef="#br0" timeOffset="34935.46">8275 14586 1857 0,'0'0'309'0,"-4"0"-144"0,-2 6 34 0,-2 6-68 0,-5 8-68 0,5 6-35 0,2-4-16 0,6 0-4 0,4-8 6 0,1-4-13 0,4-2 0 0,4-8 12 16,5-6 7-16,7-6-5 15,-1 0 1-15,2-4-15 16,-3 0 7-16,-7 10-7 0,-7 2 0 16,-9 4 0-16,0 0 20 15,-5 4-7-15,-6 2-1 16,-4 8 4-16,-6 4-10 16,1 6 8-16,3-1 11 15,3 0-7-15,1-6 2 16,8-2-12-16,3-2-8 15,2-9 8-15,4 0-9 16,3-7 1-16,9 2 19 16,-1-12-5-16,6 1 0 15,-1-8-9-15,-1 2 9 0,-5-2-15 16,-7 6-5 0,-3 4-8-16,-6 2-47 0,-2-2-113 15,-10-2-277-15,-42-34-556 16</inkml:trace>
  <inkml:trace contextRef="#ctx0" brushRef="#br0" timeOffset="36208.37">9052 9749 1531 0,'0'-2'234'0,"0"2"-120"0,0 0 11 0,0 0-58 0,0 0-29 0,0 0-22 0,0 0-16 0,0 0-6 0,2 6-186 0,-10 20-613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578C8A-1F97-4FB1-8EBF-73CA41B6F4A4}" type="datetimeFigureOut">
              <a:rPr lang="en-IN" smtClean="0"/>
              <a:t>07-12-2024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57CE08-FB8B-4043-92ED-F8C8C9005795}" type="slidenum">
              <a:rPr lang="en-IN" smtClean="0"/>
              <a:t>‹#›</a:t>
            </a:fld>
            <a:endParaRPr lang="en-IN"/>
          </a:p>
        </p:txBody>
      </p:sp>
    </p:spTree>
    <p:extLst>
      <p:ext uri="{BB962C8B-B14F-4D97-AF65-F5344CB8AC3E}">
        <p14:creationId xmlns:p14="http://schemas.microsoft.com/office/powerpoint/2010/main" val="40429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shutoshtripathi.com/2019/06/17/logistic-regression-with-an-example-in-r/"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youtube.com/watch?time_continue=67&amp;v=tnHLYnQV6bw&amp;feature=emb_log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2</a:t>
            </a:fld>
            <a:endParaRPr lang="en-IN"/>
          </a:p>
        </p:txBody>
      </p:sp>
    </p:spTree>
    <p:extLst>
      <p:ext uri="{BB962C8B-B14F-4D97-AF65-F5344CB8AC3E}">
        <p14:creationId xmlns:p14="http://schemas.microsoft.com/office/powerpoint/2010/main" val="3708234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50</a:t>
            </a:fld>
            <a:endParaRPr lang="en-IN"/>
          </a:p>
        </p:txBody>
      </p:sp>
    </p:spTree>
    <p:extLst>
      <p:ext uri="{BB962C8B-B14F-4D97-AF65-F5344CB8AC3E}">
        <p14:creationId xmlns:p14="http://schemas.microsoft.com/office/powerpoint/2010/main" val="4258312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51</a:t>
            </a:fld>
            <a:endParaRPr lang="en-IN"/>
          </a:p>
        </p:txBody>
      </p:sp>
    </p:spTree>
    <p:extLst>
      <p:ext uri="{BB962C8B-B14F-4D97-AF65-F5344CB8AC3E}">
        <p14:creationId xmlns:p14="http://schemas.microsoft.com/office/powerpoint/2010/main" val="3532285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52</a:t>
            </a:fld>
            <a:endParaRPr lang="en-IN"/>
          </a:p>
        </p:txBody>
      </p:sp>
    </p:spTree>
    <p:extLst>
      <p:ext uri="{BB962C8B-B14F-4D97-AF65-F5344CB8AC3E}">
        <p14:creationId xmlns:p14="http://schemas.microsoft.com/office/powerpoint/2010/main" val="90653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7CE08-FB8B-4043-92ED-F8C8C9005795}" type="slidenum">
              <a:rPr lang="en-IN" smtClean="0"/>
              <a:t>13</a:t>
            </a:fld>
            <a:endParaRPr lang="en-IN"/>
          </a:p>
        </p:txBody>
      </p:sp>
    </p:spTree>
    <p:extLst>
      <p:ext uri="{BB962C8B-B14F-4D97-AF65-F5344CB8AC3E}">
        <p14:creationId xmlns:p14="http://schemas.microsoft.com/office/powerpoint/2010/main" val="113508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https://ashutoshtripathi.com/2019/06/17/logistic-regression-with-an-example-in-r/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https://www.youtube.com/watch?time_continue=67&amp;v=tnHLYnQV6bw&amp;feature=emb_logo</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18</a:t>
            </a:fld>
            <a:endParaRPr lang="en-IN"/>
          </a:p>
        </p:txBody>
      </p:sp>
    </p:spTree>
    <p:extLst>
      <p:ext uri="{BB962C8B-B14F-4D97-AF65-F5344CB8AC3E}">
        <p14:creationId xmlns:p14="http://schemas.microsoft.com/office/powerpoint/2010/main" val="1453040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https://www.youtube.com/watch?v=8nm0G-1uJzA&amp;list=RDCMUCtYLUTtgS3k1Fg4y5tAhLbw&amp;index=2</a:t>
            </a:r>
          </a:p>
        </p:txBody>
      </p:sp>
      <p:sp>
        <p:nvSpPr>
          <p:cNvPr id="4" name="Slide Number Placeholder 3"/>
          <p:cNvSpPr>
            <a:spLocks noGrp="1"/>
          </p:cNvSpPr>
          <p:nvPr>
            <p:ph type="sldNum" sz="quarter" idx="5"/>
          </p:nvPr>
        </p:nvSpPr>
        <p:spPr/>
        <p:txBody>
          <a:bodyPr/>
          <a:lstStyle/>
          <a:p>
            <a:fld id="{3857CE08-FB8B-4043-92ED-F8C8C9005795}" type="slidenum">
              <a:rPr lang="en-IN" smtClean="0"/>
              <a:t>26</a:t>
            </a:fld>
            <a:endParaRPr lang="en-IN"/>
          </a:p>
        </p:txBody>
      </p:sp>
    </p:spTree>
    <p:extLst>
      <p:ext uri="{BB962C8B-B14F-4D97-AF65-F5344CB8AC3E}">
        <p14:creationId xmlns:p14="http://schemas.microsoft.com/office/powerpoint/2010/main" val="3783018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45</a:t>
            </a:fld>
            <a:endParaRPr lang="en-IN"/>
          </a:p>
        </p:txBody>
      </p:sp>
    </p:spTree>
    <p:extLst>
      <p:ext uri="{BB962C8B-B14F-4D97-AF65-F5344CB8AC3E}">
        <p14:creationId xmlns:p14="http://schemas.microsoft.com/office/powerpoint/2010/main" val="234799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46</a:t>
            </a:fld>
            <a:endParaRPr lang="en-IN"/>
          </a:p>
        </p:txBody>
      </p:sp>
    </p:spTree>
    <p:extLst>
      <p:ext uri="{BB962C8B-B14F-4D97-AF65-F5344CB8AC3E}">
        <p14:creationId xmlns:p14="http://schemas.microsoft.com/office/powerpoint/2010/main" val="85647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47</a:t>
            </a:fld>
            <a:endParaRPr lang="en-IN"/>
          </a:p>
        </p:txBody>
      </p:sp>
    </p:spTree>
    <p:extLst>
      <p:ext uri="{BB962C8B-B14F-4D97-AF65-F5344CB8AC3E}">
        <p14:creationId xmlns:p14="http://schemas.microsoft.com/office/powerpoint/2010/main" val="3209886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48</a:t>
            </a:fld>
            <a:endParaRPr lang="en-IN"/>
          </a:p>
        </p:txBody>
      </p:sp>
    </p:spTree>
    <p:extLst>
      <p:ext uri="{BB962C8B-B14F-4D97-AF65-F5344CB8AC3E}">
        <p14:creationId xmlns:p14="http://schemas.microsoft.com/office/powerpoint/2010/main" val="150218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49</a:t>
            </a:fld>
            <a:endParaRPr lang="en-IN"/>
          </a:p>
        </p:txBody>
      </p:sp>
    </p:spTree>
    <p:extLst>
      <p:ext uri="{BB962C8B-B14F-4D97-AF65-F5344CB8AC3E}">
        <p14:creationId xmlns:p14="http://schemas.microsoft.com/office/powerpoint/2010/main" val="4257952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1" y="2173288"/>
            <a:ext cx="5143500" cy="2090808"/>
          </a:xfrm>
        </p:spPr>
        <p:txBody>
          <a:bodyPr anchor="b">
            <a:noAutofit/>
          </a:bodyPr>
          <a:lstStyle>
            <a:lvl1pPr algn="l">
              <a:defRPr sz="405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1" y="4279973"/>
            <a:ext cx="5143500" cy="503167"/>
          </a:xfrm>
        </p:spPr>
        <p:txBody>
          <a:bodyPr>
            <a:noAutofit/>
          </a:bodyPr>
          <a:lstStyle>
            <a:lvl1pPr marL="0" indent="0" algn="l">
              <a:buNone/>
              <a:defRPr sz="135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204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1800"/>
            </a:lvl1pPr>
            <a:lvl2pPr>
              <a:defRPr sz="1500"/>
            </a:lvl2pPr>
            <a:lvl3pPr>
              <a:defRPr sz="135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9"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9" y="499597"/>
            <a:ext cx="4937211" cy="1325563"/>
          </a:xfrm>
        </p:spPr>
        <p:txBody>
          <a:bodyPr lIns="0" tIns="0" rIns="0" bIns="0">
            <a:noAutofit/>
          </a:bodyPr>
          <a:lstStyle>
            <a:lvl1pPr>
              <a:defRPr sz="24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542501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499597"/>
            <a:ext cx="4937211" cy="1325563"/>
          </a:xfrm>
        </p:spPr>
        <p:txBody>
          <a:bodyPr lIns="0" tIns="0" rIns="0" bIns="0">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1800"/>
            </a:lvl1pPr>
            <a:lvl2pPr>
              <a:defRPr sz="1500"/>
            </a:lvl2pPr>
            <a:lvl3pPr>
              <a:defRPr sz="135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4" name="Rectangle 13">
            <a:extLst>
              <a:ext uri="{FF2B5EF4-FFF2-40B4-BE49-F238E27FC236}">
                <a16:creationId xmlns:a16="http://schemas.microsoft.com/office/drawing/2014/main" id="{9D415693-E2CB-4DB4-B07C-2F96B0CAB302}"/>
              </a:ext>
            </a:extLst>
          </p:cNvPr>
          <p:cNvSpPr/>
          <p:nvPr/>
        </p:nvSpPr>
        <p:spPr>
          <a:xfrm>
            <a:off x="7854464" y="988538"/>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7"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581599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1"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20" y="1988375"/>
            <a:ext cx="502873" cy="502873"/>
          </a:xfrm>
          <a:prstGeom prst="rect">
            <a:avLst/>
          </a:prstGeom>
          <a:noFill/>
        </p:spPr>
        <p:txBody>
          <a:bodyPr lIns="0" rIns="0" anchor="ctr">
            <a:noAutofit/>
          </a:bodyPr>
          <a:lstStyle>
            <a:lvl1pPr marL="0" indent="0" algn="ctr">
              <a:buNone/>
              <a:defRPr sz="825">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6"/>
            <a:ext cx="3445567" cy="2504663"/>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9"/>
            <a:ext cx="4424363"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1" y="3207026"/>
            <a:ext cx="3445200" cy="2504663"/>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8"/>
            <a:ext cx="3445567" cy="495389"/>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5" y="2711638"/>
            <a:ext cx="3445567" cy="495389"/>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5"/>
            <a:ext cx="502873" cy="502873"/>
          </a:xfrm>
          <a:prstGeom prst="rect">
            <a:avLst/>
          </a:prstGeom>
          <a:noFill/>
        </p:spPr>
        <p:txBody>
          <a:bodyPr lIns="0" rIns="0" anchor="ctr">
            <a:noAutofit/>
          </a:bodyPr>
          <a:lstStyle>
            <a:lvl1pPr marL="0" indent="0" algn="ctr">
              <a:buNone/>
              <a:defRPr sz="825">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1592657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7" y="470791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8"/>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3" y="2863158"/>
            <a:ext cx="4074003" cy="2846648"/>
          </a:xfrm>
        </p:spPr>
        <p:txBody>
          <a:bodyPr lIns="0" tIns="0" rIns="0" bIns="0">
            <a:noAutofit/>
          </a:bodyPr>
          <a:lstStyle>
            <a:lvl1pPr marL="0" indent="0" algn="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30"/>
            <a:ext cx="3445567" cy="495389"/>
          </a:xfrm>
        </p:spPr>
        <p:txBody>
          <a:bodyPr lIns="0" tIns="0" rIns="0" bIns="0" anchor="ctr">
            <a:noAutofit/>
          </a:bodyPr>
          <a:lstStyle>
            <a:lvl1pPr marL="0" indent="0" algn="r">
              <a:buNone/>
              <a:defRPr sz="1350" b="1" cap="all"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7" y="1648186"/>
            <a:ext cx="4074003" cy="2834508"/>
          </a:xfrm>
        </p:spPr>
        <p:txBody>
          <a:bodyPr lIns="0" tIns="0" rIns="0" bIns="0" anchor="b">
            <a:noAutofit/>
          </a:bodyPr>
          <a:lstStyle>
            <a:lvl1pPr marL="0" indent="0" algn="l">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10" y="4963452"/>
            <a:ext cx="3445567" cy="495389"/>
          </a:xfrm>
        </p:spPr>
        <p:txBody>
          <a:bodyPr lIns="0" tIns="0" rIns="0" bIns="0" anchor="ctr">
            <a:noAutofit/>
          </a:bodyPr>
          <a:lstStyle>
            <a:lvl1pPr marL="0" indent="0" algn="l">
              <a:buNone/>
              <a:defRPr sz="1350" b="1" cap="all" baseline="0">
                <a:solidFill>
                  <a:schemeClr val="accent3"/>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4" y="1652764"/>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70" y="1850970"/>
            <a:ext cx="605487" cy="605487"/>
          </a:xfrm>
          <a:prstGeom prst="rect">
            <a:avLst/>
          </a:prstGeom>
          <a:noFill/>
        </p:spPr>
        <p:txBody>
          <a:bodyPr lIns="0" rIns="0" anchor="ctr">
            <a:normAutofit/>
          </a:bodyPr>
          <a:lstStyle>
            <a:lvl1pPr marL="0" indent="0" algn="ctr">
              <a:buNone/>
              <a:defRPr sz="825">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7" y="4707909"/>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3" y="4906115"/>
            <a:ext cx="605487" cy="605487"/>
          </a:xfrm>
          <a:prstGeom prst="rect">
            <a:avLst/>
          </a:prstGeom>
          <a:noFill/>
        </p:spPr>
        <p:txBody>
          <a:bodyPr lIns="0" rIns="0" anchor="ctr">
            <a:normAutofit/>
          </a:bodyPr>
          <a:lstStyle>
            <a:lvl1pPr marL="0" indent="0" algn="ctr">
              <a:buNone/>
              <a:defRPr sz="825">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259229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6288050"/>
              </p:ext>
            </p:extLst>
          </p:nvPr>
        </p:nvGraphicFramePr>
        <p:xfrm>
          <a:off x="515939"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219088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8" name="Rectangle 7">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659605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8" name="Rectangle 7">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649228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1"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5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9"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40"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8"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4"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7" y="1848537"/>
            <a:ext cx="1430337" cy="1430337"/>
          </a:xfrm>
          <a:prstGeom prst="ellipse">
            <a:avLst/>
          </a:prstGeom>
          <a:solidFill>
            <a:schemeClr val="bg2"/>
          </a:solidFill>
        </p:spPr>
        <p:txBody>
          <a:bodyPr anchor="ctr">
            <a:normAutofit/>
          </a:bodyPr>
          <a:lstStyle>
            <a:lvl1pPr marL="0" indent="0" algn="ctr">
              <a:buNone/>
              <a:defRPr sz="15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6"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6"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4"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4"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90"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90"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3" y="4052308"/>
            <a:ext cx="2588705" cy="1749005"/>
          </a:xfrm>
        </p:spPr>
        <p:txBody>
          <a:bodyPr lIns="0" tIns="0" rIns="0" bIns="0">
            <a:no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3" y="3539268"/>
            <a:ext cx="2588705" cy="495389"/>
          </a:xfrm>
        </p:spPr>
        <p:txBody>
          <a:bodyPr lIns="0" tIns="0" rIns="0" bIns="0" anchor="ctr">
            <a:noAutofit/>
          </a:bodyPr>
          <a:lstStyle>
            <a:lvl1pPr marL="0" indent="0" algn="ctr">
              <a:buNone/>
              <a:defRPr sz="1200" b="1" cap="all" baseline="0">
                <a:solidFill>
                  <a:srgbClr val="0D1D5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1211770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1" y="4484693"/>
            <a:ext cx="4540440" cy="503167"/>
          </a:xfrm>
        </p:spPr>
        <p:txBody>
          <a:bodyPr>
            <a:noAutofit/>
          </a:bodyPr>
          <a:lstStyle>
            <a:lvl1pPr marL="0" indent="0" algn="l">
              <a:buNone/>
              <a:defRPr sz="12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1" y="5012635"/>
            <a:ext cx="4533900" cy="503238"/>
          </a:xfrm>
        </p:spPr>
        <p:txBody>
          <a:bodyPr vert="horz" lIns="91440" tIns="45720" rIns="91440" bIns="45720" rtlCol="0">
            <a:noAutofit/>
          </a:bodyPr>
          <a:lstStyle>
            <a:lvl1pPr marL="0" indent="0">
              <a:buNone/>
              <a:defRPr lang="en-US" sz="1200" b="0" cap="all" baseline="0" dirty="0" smtClean="0"/>
            </a:lvl1pPr>
          </a:lstStyle>
          <a:p>
            <a:pPr marL="171450" lvl="0" indent="-17145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6" y="4452339"/>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6" y="4925642"/>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7" y="3429000"/>
            <a:ext cx="5011411" cy="651448"/>
          </a:xfrm>
          <a:noFill/>
        </p:spPr>
        <p:txBody>
          <a:bodyPr wrap="square" rtlCol="0">
            <a:noAutofit/>
          </a:bodyPr>
          <a:lstStyle>
            <a:lvl1pPr>
              <a:defRPr lang="en-US" sz="4500" b="1" cap="all" baseline="0">
                <a:solidFill>
                  <a:schemeClr val="accent1"/>
                </a:solidFill>
                <a:ea typeface="+mn-ea"/>
                <a:cs typeface="+mn-cs"/>
              </a:defRPr>
            </a:lvl1pPr>
          </a:lstStyle>
          <a:p>
            <a:pPr marL="0" lvl="0"/>
            <a:r>
              <a:rPr lang="en-US" noProof="0"/>
              <a:t>Click to edit Master title style</a:t>
            </a:r>
            <a:endParaRPr lang="en-US" noProof="0" dirty="0"/>
          </a:p>
        </p:txBody>
      </p:sp>
      <p:sp>
        <p:nvSpPr>
          <p:cNvPr id="10" name="Oval 9">
            <a:extLst>
              <a:ext uri="{FF2B5EF4-FFF2-40B4-BE49-F238E27FC236}">
                <a16:creationId xmlns:a16="http://schemas.microsoft.com/office/drawing/2014/main" id="{EF515B4A-CB20-4847-8E00-0DD66F1FEBB4}"/>
              </a:ext>
            </a:extLst>
          </p:cNvPr>
          <p:cNvSpPr/>
          <p:nvPr/>
        </p:nvSpPr>
        <p:spPr>
          <a:xfrm>
            <a:off x="11371669" y="6400802"/>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47144"/>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233805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6" y="4452339"/>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6" y="4925642"/>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1" y="4484693"/>
            <a:ext cx="4540440" cy="503167"/>
          </a:xfrm>
        </p:spPr>
        <p:txBody>
          <a:bodyPr>
            <a:noAutofit/>
          </a:bodyPr>
          <a:lstStyle>
            <a:lvl1pPr marL="0" indent="0" algn="l">
              <a:buNone/>
              <a:defRPr sz="120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1" y="5012635"/>
            <a:ext cx="4533900" cy="503238"/>
          </a:xfrm>
        </p:spPr>
        <p:txBody>
          <a:bodyPr vert="horz" lIns="91440" tIns="45720" rIns="91440" bIns="45720" rtlCol="0">
            <a:noAutofit/>
          </a:bodyPr>
          <a:lstStyle>
            <a:lvl1pPr marL="0" indent="0">
              <a:buNone/>
              <a:defRPr lang="en-US" sz="1200" b="0" cap="all" baseline="0" dirty="0" smtClean="0">
                <a:solidFill>
                  <a:schemeClr val="bg1"/>
                </a:solidFill>
              </a:defRPr>
            </a:lvl1pPr>
          </a:lstStyle>
          <a:p>
            <a:pPr marL="171450" lvl="0" indent="-17145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7" y="3158641"/>
            <a:ext cx="5011411" cy="921807"/>
          </a:xfrm>
          <a:noFill/>
        </p:spPr>
        <p:txBody>
          <a:bodyPr wrap="square" rtlCol="0">
            <a:noAutofit/>
          </a:bodyPr>
          <a:lstStyle>
            <a:lvl1pPr>
              <a:defRPr lang="en-US" sz="4500" b="1" cap="all" baseline="0" dirty="0">
                <a:solidFill>
                  <a:schemeClr val="bg1"/>
                </a:solidFill>
                <a:ea typeface="+mn-ea"/>
                <a:cs typeface="+mn-cs"/>
              </a:defRPr>
            </a:lvl1pPr>
          </a:lstStyle>
          <a:p>
            <a:pPr marL="0" lvl="0"/>
            <a:r>
              <a:rPr lang="en-US" noProof="0"/>
              <a:t>Click to edit Master title style</a:t>
            </a:r>
            <a:endParaRPr lang="en-US" noProof="0" dirty="0"/>
          </a:p>
        </p:txBody>
      </p:sp>
      <p:sp>
        <p:nvSpPr>
          <p:cNvPr id="11" name="Oval 10">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217453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guide id="3" pos="9777" userDrawn="1">
          <p15:clr>
            <a:srgbClr val="FBAE40"/>
          </p15:clr>
        </p15:guide>
        <p15:guide id="4" pos="48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1" y="2173288"/>
            <a:ext cx="5143500" cy="2090808"/>
          </a:xfrm>
        </p:spPr>
        <p:txBody>
          <a:bodyPr anchor="b">
            <a:noAutofit/>
          </a:bodyPr>
          <a:lstStyle>
            <a:lvl1pPr algn="l">
              <a:defRPr sz="405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1" y="4279973"/>
            <a:ext cx="5143500" cy="503167"/>
          </a:xfrm>
        </p:spPr>
        <p:txBody>
          <a:bodyPr>
            <a:noAutofit/>
          </a:bodyPr>
          <a:lstStyle>
            <a:lvl1pPr marL="0" indent="0" algn="l">
              <a:buNone/>
              <a:defRPr sz="135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7"/>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31D2A9-0B92-4197-8802-80424C14EA7E}"/>
              </a:ext>
            </a:extLst>
          </p:cNvPr>
          <p:cNvSpPr/>
          <p:nvPr/>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7" y="6455741"/>
            <a:ext cx="294460" cy="187367"/>
          </a:xfrm>
        </p:spPr>
        <p:txBody>
          <a:bodyPr lIns="0" tIns="0" rIns="0" bIns="0"/>
          <a:lstStyle>
            <a:lvl1pPr algn="ctr">
              <a:defRPr sz="675">
                <a:solidFill>
                  <a:srgbClr val="2C567A"/>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138043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guide id="3" pos="9777" userDrawn="1">
          <p15:clr>
            <a:srgbClr val="FBAE40"/>
          </p15:clr>
        </p15:guide>
        <p15:guide id="4" pos="483"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1" y="708295"/>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1" y="2173288"/>
            <a:ext cx="5143500" cy="2090808"/>
          </a:xfrm>
        </p:spPr>
        <p:txBody>
          <a:bodyPr anchor="b">
            <a:noAutofit/>
          </a:bodyPr>
          <a:lstStyle>
            <a:lvl1pPr algn="l">
              <a:defRPr sz="405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1" y="4279973"/>
            <a:ext cx="5143500" cy="503167"/>
          </a:xfrm>
        </p:spPr>
        <p:txBody>
          <a:bodyPr>
            <a:noAutofit/>
          </a:bodyPr>
          <a:lstStyle>
            <a:lvl1pPr marL="0" indent="0" algn="l">
              <a:buNone/>
              <a:defRPr sz="1350" b="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7"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95986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guide id="3" pos="9777" userDrawn="1">
          <p15:clr>
            <a:srgbClr val="FBAE40"/>
          </p15:clr>
        </p15:guide>
        <p15:guide id="4" pos="483"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1" y="182565"/>
            <a:ext cx="10515600" cy="940181"/>
          </a:xfrm>
        </p:spPr>
        <p:txBody>
          <a:bodyPr anchor="b">
            <a:noAutofit/>
          </a:bodyPr>
          <a:lstStyle>
            <a:lvl1pPr algn="ctr">
              <a:defRPr sz="3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7" y="6455741"/>
            <a:ext cx="294460" cy="187367"/>
          </a:xfrm>
        </p:spPr>
        <p:txBody>
          <a:bodyPr lIns="0" tIns="0" rIns="0" bIns="0"/>
          <a:lstStyle>
            <a:lvl1pPr algn="ctr">
              <a:defRPr sz="675">
                <a:solidFill>
                  <a:srgbClr val="2C567A"/>
                </a:solidFill>
                <a:latin typeface="+mn-lt"/>
              </a:defRPr>
            </a:lvl1pPr>
          </a:lstStyle>
          <a:p>
            <a:fld id="{B6F15528-21DE-4FAA-801E-634DDDAF4B2B}" type="slidenum">
              <a:rPr lang="en-US" smtClean="0"/>
              <a:pPr/>
              <a:t>‹#›</a:t>
            </a:fld>
            <a:endParaRPr lang="en-US" dirty="0"/>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1" y="1153350"/>
            <a:ext cx="10515600" cy="648543"/>
          </a:xfrm>
        </p:spPr>
        <p:txBody>
          <a:bodyPr>
            <a:normAutofit/>
          </a:bodyPr>
          <a:lstStyle>
            <a:lvl1pPr marL="0" indent="0" algn="ctr">
              <a:buNone/>
              <a:defRPr sz="135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5951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3"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3" y="404078"/>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2762511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3"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5274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9" y="1681163"/>
            <a:ext cx="5157787" cy="82391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9"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1" y="1681163"/>
            <a:ext cx="5183188" cy="823912"/>
          </a:xfrm>
        </p:spPr>
        <p:txBody>
          <a:bodyPr anchor="b"/>
          <a:lstStyle>
            <a:lvl1pPr marL="0" indent="0">
              <a:buNone/>
              <a:defRPr sz="1800" b="1">
                <a:solidFill>
                  <a:schemeClr val="accent5"/>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1"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2639294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1" y="768485"/>
            <a:ext cx="5305663"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24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84205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24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12984211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7" y="1630019"/>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7" cy="3339962"/>
          </a:xfrm>
        </p:spPr>
        <p:txBody>
          <a:bodyPr lIns="0" tIns="0" rIns="0" bIns="0">
            <a:normAutofit/>
          </a:bodyPr>
          <a:lstStyle>
            <a:lvl1pPr marL="0" indent="0" algn="ctr">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6" y="2371726"/>
            <a:ext cx="7886465" cy="3339962"/>
          </a:xfrm>
          <a:noFill/>
        </p:spPr>
        <p:txBody>
          <a:bodyPr lIns="0" tIns="0" rIns="0" bIns="0">
            <a:normAutofit/>
          </a:bodyPr>
          <a:lstStyle>
            <a:lvl1pPr marL="0" indent="0" algn="l">
              <a:buNone/>
              <a:defRPr sz="12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7" cy="600074"/>
          </a:xfrm>
        </p:spPr>
        <p:txBody>
          <a:bodyPr lIns="0" tIns="0" rIns="0" bIns="0" anchor="ctr">
            <a:noAutofit/>
          </a:bodyPr>
          <a:lstStyle>
            <a:lvl1pPr marL="0" indent="0" algn="ctr">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9" y="1752601"/>
            <a:ext cx="7887303" cy="609600"/>
          </a:xfrm>
        </p:spPr>
        <p:txBody>
          <a:bodyPr lIns="0" tIns="0" rIns="0" bIns="0" anchor="ctr">
            <a:noAutofit/>
          </a:bodyPr>
          <a:lstStyle>
            <a:lvl1pPr marL="0" indent="0" algn="l">
              <a:buNone/>
              <a:defRPr sz="135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195424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845537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56710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1" y="182565"/>
            <a:ext cx="10515600" cy="940181"/>
          </a:xfrm>
        </p:spPr>
        <p:txBody>
          <a:bodyPr anchor="b">
            <a:noAutofit/>
          </a:bodyPr>
          <a:lstStyle>
            <a:lvl1pPr algn="ctr">
              <a:defRPr sz="3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350" cap="none"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7" y="6455741"/>
            <a:ext cx="294460" cy="187367"/>
          </a:xfrm>
        </p:spPr>
        <p:txBody>
          <a:bodyPr lIns="0" tIns="0" rIns="0" bIns="0"/>
          <a:lstStyle>
            <a:lvl1pPr algn="ctr">
              <a:defRPr sz="675">
                <a:solidFill>
                  <a:srgbClr val="2C567A"/>
                </a:solidFill>
                <a:latin typeface="+mn-lt"/>
              </a:defRPr>
            </a:lvl1pPr>
          </a:lstStyle>
          <a:p>
            <a:fld id="{B6F15528-21DE-4FAA-801E-634DDDAF4B2B}" type="slidenum">
              <a:rPr lang="en-US" smtClean="0"/>
              <a:pPr/>
              <a:t>‹#›</a:t>
            </a:fld>
            <a:endParaRPr lang="en-US"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8"/>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5918463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2"/>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843847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2"/>
            <a:ext cx="10363200" cy="1362075"/>
          </a:xfrm>
          <a:prstGeom prst="rect">
            <a:avLst/>
          </a:prstGeom>
        </p:spPr>
        <p:txBody>
          <a:bodyPr anchor="t"/>
          <a:lstStyle>
            <a:lvl1pPr algn="l">
              <a:defRPr sz="3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570265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2"/>
            <a:ext cx="54102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2"/>
            <a:ext cx="5410200" cy="4525963"/>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2"/>
            <a:ext cx="2844800" cy="365125"/>
          </a:xfrm>
          <a:prstGeom prst="rect">
            <a:avLst/>
          </a:prstGeom>
        </p:spPr>
        <p:txBody>
          <a:bodyPr/>
          <a:lstStyle/>
          <a:p>
            <a:endParaRPr lang="en-IN"/>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824234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1" y="1535113"/>
            <a:ext cx="53863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1" y="2174875"/>
            <a:ext cx="53863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7" y="1535113"/>
            <a:ext cx="5389563"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2837" y="2174875"/>
            <a:ext cx="5389563"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2"/>
            <a:ext cx="2844800" cy="365125"/>
          </a:xfrm>
          <a:prstGeom prst="rect">
            <a:avLst/>
          </a:prstGeom>
        </p:spPr>
        <p:txBody>
          <a:bodyPr/>
          <a:lstStyle/>
          <a:p>
            <a:endParaRPr lang="en-IN"/>
          </a:p>
        </p:txBody>
      </p:sp>
      <p:sp>
        <p:nvSpPr>
          <p:cNvPr id="8" name="Footer Placeholder 7"/>
          <p:cNvSpPr>
            <a:spLocks noGrp="1"/>
          </p:cNvSpPr>
          <p:nvPr>
            <p:ph type="ftr" sz="quarter" idx="11"/>
          </p:nvPr>
        </p:nvSpPr>
        <p:spPr>
          <a:xfrm>
            <a:off x="4165600" y="6356352"/>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681488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2"/>
            <a:ext cx="2844800" cy="365125"/>
          </a:xfrm>
          <a:prstGeom prst="rect">
            <a:avLst/>
          </a:prstGeom>
        </p:spPr>
        <p:txBody>
          <a:bodyPr/>
          <a:lstStyle/>
          <a:p>
            <a:endParaRPr lang="en-IN"/>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186509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2"/>
            <a:ext cx="2844800" cy="365125"/>
          </a:xfrm>
          <a:prstGeom prst="rect">
            <a:avLst/>
          </a:prstGeom>
        </p:spPr>
        <p:txBody>
          <a:bodyPr/>
          <a:lstStyle/>
          <a:p>
            <a:endParaRPr lang="en-IN"/>
          </a:p>
        </p:txBody>
      </p:sp>
      <p:sp>
        <p:nvSpPr>
          <p:cNvPr id="3" name="Footer Placeholder 2"/>
          <p:cNvSpPr>
            <a:spLocks noGrp="1"/>
          </p:cNvSpPr>
          <p:nvPr>
            <p:ph type="ftr" sz="quarter" idx="11"/>
          </p:nvPr>
        </p:nvSpPr>
        <p:spPr>
          <a:xfrm>
            <a:off x="4165600" y="6356352"/>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6002134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1500" b="1"/>
            </a:lvl1pPr>
          </a:lstStyle>
          <a:p>
            <a:r>
              <a:rPr lang="en-US"/>
              <a:t>Click to edit Master title style</a:t>
            </a:r>
            <a:endParaRPr lang="en-IN"/>
          </a:p>
        </p:txBody>
      </p:sp>
      <p:sp>
        <p:nvSpPr>
          <p:cNvPr id="3" name="Content Placeholder 2"/>
          <p:cNvSpPr>
            <a:spLocks noGrp="1"/>
          </p:cNvSpPr>
          <p:nvPr>
            <p:ph idx="1"/>
          </p:nvPr>
        </p:nvSpPr>
        <p:spPr>
          <a:xfrm>
            <a:off x="4767265" y="273052"/>
            <a:ext cx="6815137"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2"/>
            <a:ext cx="40116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endParaRPr lang="en-IN"/>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543474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15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609600" y="6356352"/>
            <a:ext cx="2844800" cy="365125"/>
          </a:xfrm>
          <a:prstGeom prst="rect">
            <a:avLst/>
          </a:prstGeom>
        </p:spPr>
        <p:txBody>
          <a:bodyPr/>
          <a:lstStyle/>
          <a:p>
            <a:endParaRPr lang="en-IN"/>
          </a:p>
        </p:txBody>
      </p:sp>
      <p:sp>
        <p:nvSpPr>
          <p:cNvPr id="6" name="Footer Placeholder 5"/>
          <p:cNvSpPr>
            <a:spLocks noGrp="1"/>
          </p:cNvSpPr>
          <p:nvPr>
            <p:ph type="ftr" sz="quarter" idx="11"/>
          </p:nvPr>
        </p:nvSpPr>
        <p:spPr>
          <a:xfrm>
            <a:off x="4165600" y="6356352"/>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189507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2"/>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0599978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40"/>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2"/>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19877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1" y="182565"/>
            <a:ext cx="10515600" cy="940181"/>
          </a:xfrm>
        </p:spPr>
        <p:txBody>
          <a:bodyPr anchor="b">
            <a:noAutofit/>
          </a:bodyPr>
          <a:lstStyle>
            <a:lvl1pPr algn="ctr">
              <a:defRPr sz="3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350" cap="none"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9"/>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7" y="6455741"/>
            <a:ext cx="294460" cy="187367"/>
          </a:xfrm>
        </p:spPr>
        <p:txBody>
          <a:bodyPr lIns="0" tIns="0" rIns="0" bIns="0"/>
          <a:lstStyle>
            <a:lvl1pPr algn="ctr">
              <a:defRPr sz="675">
                <a:solidFill>
                  <a:srgbClr val="2C567A"/>
                </a:solidFill>
                <a:latin typeface="+mn-lt"/>
              </a:defRPr>
            </a:lvl1pPr>
          </a:lstStyle>
          <a:p>
            <a:fld id="{B6F15528-21DE-4FAA-801E-634DDDAF4B2B}" type="slidenum">
              <a:rPr lang="en-US" smtClean="0"/>
              <a:pPr/>
              <a:t>‹#›</a:t>
            </a:fld>
            <a:endParaRPr lang="en-US"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8"/>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054717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774" y="1147898"/>
            <a:ext cx="3893932" cy="104087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679654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90930085"/>
      </p:ext>
    </p:extLst>
  </p:cSld>
  <p:clrMapOvr>
    <a:masterClrMapping/>
  </p:clrMapOvr>
  <p:extLst>
    <p:ext uri="{DCECCB84-F9BA-43D5-87BE-67443E8EF086}">
      <p15:sldGuideLst xmlns:p15="http://schemas.microsoft.com/office/powerpoint/2012/main">
        <p15:guide id="2" pos="3840">
          <p15:clr>
            <a:srgbClr val="FBAE40"/>
          </p15:clr>
        </p15:guide>
        <p15:guide id="3" pos="7333">
          <p15:clr>
            <a:srgbClr val="FBAE40"/>
          </p15:clr>
        </p15:guide>
        <p15:guide id="4" pos="362">
          <p15:clr>
            <a:srgbClr val="FBAE40"/>
          </p15:clr>
        </p15:guide>
        <p15:guide id="5" orient="horz" pos="2160" userDrawn="1">
          <p15:clr>
            <a:srgbClr val="FBAE40"/>
          </p15:clr>
        </p15:guide>
        <p15:guide id="6" pos="5120" userDrawn="1">
          <p15:clr>
            <a:srgbClr val="FBAE40"/>
          </p15:clr>
        </p15:guide>
        <p15:guide id="7" pos="9777" userDrawn="1">
          <p15:clr>
            <a:srgbClr val="FBAE40"/>
          </p15:clr>
        </p15:guide>
        <p15:guide id="8" pos="483"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US" smtClean="0"/>
              <a:pPr/>
              <a:t>‹#›</a:t>
            </a:fld>
            <a:endParaRPr lang="en-US"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286995"/>
      </p:ext>
    </p:extLst>
  </p:cSld>
  <p:clrMapOvr>
    <a:masterClrMapping/>
  </p:clrMapOvr>
  <p:extLst>
    <p:ext uri="{DCECCB84-F9BA-43D5-87BE-67443E8EF086}">
      <p15:sldGuideLst xmlns:p15="http://schemas.microsoft.com/office/powerpoint/2012/main">
        <p15:guide id="2" pos="3840">
          <p15:clr>
            <a:srgbClr val="FBAE40"/>
          </p15:clr>
        </p15:guide>
        <p15:guide id="3" orient="horz" pos="2160" userDrawn="1">
          <p15:clr>
            <a:srgbClr val="FBAE40"/>
          </p15:clr>
        </p15:guide>
        <p15:guide id="4" pos="512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US" smtClean="0"/>
              <a:pPr/>
              <a:t>‹#›</a:t>
            </a:fld>
            <a:endParaRPr lang="en-US"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750085"/>
      </p:ext>
    </p:extLst>
  </p:cSld>
  <p:clrMapOvr>
    <a:masterClrMapping/>
  </p:clrMapOvr>
  <p:extLst>
    <p:ext uri="{DCECCB84-F9BA-43D5-87BE-67443E8EF086}">
      <p15:sldGuideLst xmlns:p15="http://schemas.microsoft.com/office/powerpoint/2012/main">
        <p15:guide id="2" pos="3840">
          <p15:clr>
            <a:srgbClr val="FBAE40"/>
          </p15:clr>
        </p15:guide>
        <p15:guide id="3" orient="horz" pos="2160" userDrawn="1">
          <p15:clr>
            <a:srgbClr val="FBAE40"/>
          </p15:clr>
        </p15:guide>
        <p15:guide id="4" pos="512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4" y="1533526"/>
            <a:ext cx="10154745"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5"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576317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endParaRPr lang="en-US" dirty="0"/>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pic>
        <p:nvPicPr>
          <p:cNvPr id="70"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p:nvSpPr>
        <p:spPr>
          <a:xfrm>
            <a:off x="11524069" y="65617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6" y="66081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476197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0"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1372663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5" y="2466976"/>
            <a:ext cx="77247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7"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919469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0" y="1630018"/>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5"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5"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6075987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2006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9" y="246621"/>
            <a:ext cx="11150600" cy="920336"/>
          </a:xfrm>
        </p:spPr>
        <p:txBody>
          <a:bodyPr lIns="0" tIns="0" rIns="0" bIns="0" anchor="b">
            <a:noAutofit/>
          </a:bodyPr>
          <a:lstStyle>
            <a:lvl1pPr algn="l">
              <a:defRPr sz="24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6" y="1533526"/>
            <a:ext cx="10154745" cy="600074"/>
          </a:xfrm>
          <a:solidFill>
            <a:schemeClr val="accent2"/>
          </a:solidFill>
        </p:spPr>
        <p:txBody>
          <a:bodyPr lIns="0" tIns="0" rIns="0" bIns="0" anchor="ctr">
            <a:noAutofit/>
          </a:bodyPr>
          <a:lstStyle>
            <a:lvl1pPr marL="0" indent="0" algn="ctr">
              <a:buNone/>
              <a:defRPr sz="18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6" y="2247900"/>
            <a:ext cx="10116645" cy="3752850"/>
          </a:xfrm>
          <a:noFill/>
          <a:ln w="12700">
            <a:solidFill>
              <a:schemeClr val="tx1"/>
            </a:solidFill>
          </a:ln>
        </p:spPr>
        <p:txBody>
          <a:bodyPr lIns="0" tIns="0" rIns="0" bIns="0">
            <a:normAutofit/>
          </a:bodyPr>
          <a:lstStyle>
            <a:lvl1pPr marL="342900" indent="-342900" algn="l">
              <a:buFont typeface="Courier New" panose="02070309020205020404" pitchFamily="49" charset="0"/>
              <a:buChar char="o"/>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10" name="Rectangle 9">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8043698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4" name="Rectangle 13">
            <a:extLst>
              <a:ext uri="{FF2B5EF4-FFF2-40B4-BE49-F238E27FC236}">
                <a16:creationId xmlns:a16="http://schemas.microsoft.com/office/drawing/2014/main" id="{9D415693-E2CB-4DB4-B07C-2F96B0CAB302}"/>
              </a:ext>
            </a:extLst>
          </p:cNvPr>
          <p:cNvSpPr/>
          <p:nvPr/>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0076239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905604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245306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418236674"/>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1481960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6442899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pic>
        <p:nvPicPr>
          <p:cNvPr id="2050"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77062" y="692064"/>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379426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826512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999" y="1844881"/>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47142"/>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476080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23903052"/>
      </p:ext>
    </p:extLst>
  </p:cSld>
  <p:clrMapOvr>
    <a:masterClrMapping/>
  </p:clrMapOvr>
  <p:extLst>
    <p:ext uri="{DCECCB84-F9BA-43D5-87BE-67443E8EF086}">
      <p15:sldGuideLst xmlns:p15="http://schemas.microsoft.com/office/powerpoint/2012/main">
        <p15:guide id="2" pos="3840">
          <p15:clr>
            <a:srgbClr val="FBAE40"/>
          </p15:clr>
        </p15:guide>
        <p15:guide id="3" pos="7333">
          <p15:clr>
            <a:srgbClr val="FBAE40"/>
          </p15:clr>
        </p15:guide>
        <p15:guide id="4" pos="362">
          <p15:clr>
            <a:srgbClr val="FBAE40"/>
          </p15:clr>
        </p15:guide>
        <p15:guide id="5" orient="horz" pos="2160" userDrawn="1">
          <p15:clr>
            <a:srgbClr val="FBAE40"/>
          </p15:clr>
        </p15:guide>
        <p15:guide id="6" pos="5120" userDrawn="1">
          <p15:clr>
            <a:srgbClr val="FBAE40"/>
          </p15:clr>
        </p15:guide>
        <p15:guide id="7" pos="9777" userDrawn="1">
          <p15:clr>
            <a:srgbClr val="FBAE40"/>
          </p15:clr>
        </p15:guide>
        <p15:guide id="8" pos="483"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936693112"/>
      </p:ext>
    </p:extLst>
  </p:cSld>
  <p:clrMapOvr>
    <a:masterClrMapping/>
  </p:clrMapOvr>
  <p:extLst>
    <p:ext uri="{DCECCB84-F9BA-43D5-87BE-67443E8EF086}">
      <p15:sldGuideLst xmlns:p15="http://schemas.microsoft.com/office/powerpoint/2012/main">
        <p15:guide id="2" pos="3840">
          <p15:clr>
            <a:srgbClr val="FBAE40"/>
          </p15:clr>
        </p15:guide>
        <p15:guide id="3" pos="7333">
          <p15:clr>
            <a:srgbClr val="FBAE40"/>
          </p15:clr>
        </p15:guide>
        <p15:guide id="4" pos="362">
          <p15:clr>
            <a:srgbClr val="FBAE40"/>
          </p15:clr>
        </p15:guide>
        <p15:guide id="5" orient="horz" pos="2160" userDrawn="1">
          <p15:clr>
            <a:srgbClr val="FBAE40"/>
          </p15:clr>
        </p15:guide>
        <p15:guide id="6" pos="5120" userDrawn="1">
          <p15:clr>
            <a:srgbClr val="FBAE40"/>
          </p15:clr>
        </p15:guide>
        <p15:guide id="7" pos="9777" userDrawn="1">
          <p15:clr>
            <a:srgbClr val="FBAE40"/>
          </p15:clr>
        </p15:guide>
        <p15:guide id="8" pos="48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8"/>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5" y="3587771"/>
            <a:ext cx="1726129" cy="291597"/>
          </a:xfrm>
        </p:spPr>
        <p:txBody>
          <a:bodyPr lIns="0" tIns="0" rIns="0" bIns="0">
            <a:normAutofit/>
          </a:bodyPr>
          <a:lstStyle>
            <a:lvl1pPr marL="0" indent="0">
              <a:buNone/>
              <a:defRPr sz="1500" b="1" i="1">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5" y="3927199"/>
            <a:ext cx="1726129" cy="378571"/>
          </a:xfrm>
        </p:spPr>
        <p:txBody>
          <a:bodyPr lIns="0" tIns="0" rIns="0" bIns="0">
            <a:normAutofit/>
          </a:bodyPr>
          <a:lstStyle>
            <a:lvl1pPr marL="0" indent="0">
              <a:buNone/>
              <a:defRPr sz="150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9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7" y="436306"/>
            <a:ext cx="1726129" cy="204276"/>
          </a:xfrm>
        </p:spPr>
        <p:txBody>
          <a:bodyPr lIns="0" tIns="0" rIns="0" bIns="0">
            <a:normAutofit/>
          </a:bodyPr>
          <a:lstStyle>
            <a:lvl1pPr marL="0" indent="0" algn="ctr">
              <a:buNone/>
              <a:defRPr sz="1125" b="0" i="0">
                <a:solidFill>
                  <a:srgbClr val="BAC82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6" y="618758"/>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2" y="2025874"/>
            <a:ext cx="1726129" cy="204276"/>
          </a:xfrm>
        </p:spPr>
        <p:txBody>
          <a:bodyPr lIns="0" tIns="0" rIns="0" bIns="0">
            <a:normAutofit/>
          </a:bodyPr>
          <a:lstStyle>
            <a:lvl1pPr marL="0" indent="0" algn="ctr">
              <a:buNone/>
              <a:defRPr sz="1125" b="0" i="0">
                <a:solidFill>
                  <a:srgbClr val="81BF3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1" y="2208326"/>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3" y="437795"/>
            <a:ext cx="1726129" cy="204276"/>
          </a:xfrm>
        </p:spPr>
        <p:txBody>
          <a:bodyPr lIns="0" tIns="0" rIns="0" bIns="0">
            <a:normAutofit/>
          </a:bodyPr>
          <a:lstStyle>
            <a:lvl1pPr marL="0" indent="0" algn="ctr">
              <a:buNone/>
              <a:defRPr sz="1125" b="0" i="0">
                <a:solidFill>
                  <a:srgbClr val="2CA05B"/>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2" y="618758"/>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4" y="2025874"/>
            <a:ext cx="1726129" cy="204276"/>
          </a:xfrm>
        </p:spPr>
        <p:txBody>
          <a:bodyPr lIns="0" tIns="0" rIns="0" bIns="0">
            <a:normAutofit/>
          </a:bodyPr>
          <a:lstStyle>
            <a:lvl1pPr marL="0" indent="0" algn="ctr">
              <a:buNone/>
              <a:defRPr sz="1125" b="0" i="0">
                <a:solidFill>
                  <a:srgbClr val="1B866F"/>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3" y="2208326"/>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2" y="4073394"/>
            <a:ext cx="1726129" cy="204276"/>
          </a:xfrm>
        </p:spPr>
        <p:txBody>
          <a:bodyPr lIns="0" tIns="0" rIns="0" bIns="0">
            <a:normAutofit/>
          </a:bodyPr>
          <a:lstStyle>
            <a:lvl1pPr marL="0" indent="0" algn="ctr">
              <a:buNone/>
              <a:defRPr sz="1125" b="0" i="0">
                <a:solidFill>
                  <a:srgbClr val="0C6D8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70" y="4255846"/>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2" y="2505648"/>
            <a:ext cx="1726129" cy="204276"/>
          </a:xfrm>
        </p:spPr>
        <p:txBody>
          <a:bodyPr lIns="0" tIns="0" rIns="0" bIns="0">
            <a:normAutofit/>
          </a:bodyPr>
          <a:lstStyle>
            <a:lvl1pPr marL="0" indent="0" algn="ctr">
              <a:buNone/>
              <a:defRPr sz="1125" b="0" i="0">
                <a:solidFill>
                  <a:srgbClr val="403474"/>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90" y="2688100"/>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80" y="4073394"/>
            <a:ext cx="1726129" cy="204276"/>
          </a:xfrm>
        </p:spPr>
        <p:txBody>
          <a:bodyPr lIns="0" tIns="0" rIns="0" bIns="0">
            <a:normAutofit/>
          </a:bodyPr>
          <a:lstStyle>
            <a:lvl1pPr marL="0" indent="0" algn="ctr">
              <a:buNone/>
              <a:defRPr sz="1125" b="0" i="0">
                <a:solidFill>
                  <a:srgbClr val="571B6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8" y="4255846"/>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200" y="2505648"/>
            <a:ext cx="1726129" cy="204276"/>
          </a:xfrm>
        </p:spPr>
        <p:txBody>
          <a:bodyPr lIns="0" tIns="0" rIns="0" bIns="0">
            <a:normAutofit/>
          </a:bodyPr>
          <a:lstStyle>
            <a:lvl1pPr marL="0" indent="0" algn="ctr">
              <a:buNone/>
              <a:defRPr sz="1125" b="0" i="0">
                <a:solidFill>
                  <a:srgbClr val="6F0066"/>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8" y="2688100"/>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165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8" y="4567759"/>
            <a:ext cx="1726129" cy="204276"/>
          </a:xfrm>
        </p:spPr>
        <p:txBody>
          <a:bodyPr lIns="0" tIns="0" rIns="0" bIns="0">
            <a:normAutofit/>
          </a:bodyPr>
          <a:lstStyle>
            <a:lvl1pPr marL="0" indent="0" algn="ctr">
              <a:buNone/>
              <a:defRPr sz="1125" b="0" i="0">
                <a:solidFill>
                  <a:schemeClr val="tx2"/>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7" y="4750211"/>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5" y="6121335"/>
            <a:ext cx="1726129" cy="204276"/>
          </a:xfrm>
        </p:spPr>
        <p:txBody>
          <a:bodyPr lIns="0" tIns="0" rIns="0" bIns="0">
            <a:normAutofit/>
          </a:bodyPr>
          <a:lstStyle>
            <a:lvl1pPr marL="0" indent="0" algn="ctr">
              <a:buNone/>
              <a:defRPr sz="1125" b="0" i="0">
                <a:solidFill>
                  <a:schemeClr val="accent3"/>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5" y="6303787"/>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50" y="4567759"/>
            <a:ext cx="1726129" cy="204276"/>
          </a:xfrm>
        </p:spPr>
        <p:txBody>
          <a:bodyPr lIns="0" tIns="0" rIns="0" bIns="0">
            <a:normAutofit/>
          </a:bodyPr>
          <a:lstStyle>
            <a:lvl1pPr marL="0" indent="0" algn="ctr">
              <a:buNone/>
              <a:defRPr sz="1125" b="0" i="0">
                <a:solidFill>
                  <a:srgbClr val="E8611D"/>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9" y="4750211"/>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225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7" y="6121335"/>
            <a:ext cx="1726129" cy="204276"/>
          </a:xfrm>
        </p:spPr>
        <p:txBody>
          <a:bodyPr lIns="0" tIns="0" rIns="0" bIns="0">
            <a:normAutofit/>
          </a:bodyPr>
          <a:lstStyle>
            <a:lvl1pPr marL="0" indent="0" algn="ctr">
              <a:buNone/>
              <a:defRPr sz="1125" b="0" i="0">
                <a:solidFill>
                  <a:schemeClr val="accent5"/>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7" y="6303787"/>
            <a:ext cx="1726129" cy="176047"/>
          </a:xfrm>
        </p:spPr>
        <p:txBody>
          <a:bodyPr lIns="0" tIns="0" rIns="0" bIns="0">
            <a:normAutofit/>
          </a:bodyPr>
          <a:lstStyle>
            <a:lvl1pPr marL="0" indent="0" algn="ctr">
              <a:buNone/>
              <a:defRPr sz="750" b="0" i="1">
                <a:solidFill>
                  <a:srgbClr val="454D55"/>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165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endParaRPr lang="en-US" dirty="0"/>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7" y="6455741"/>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z="675" smtClean="0"/>
              <a:pPr/>
              <a:t>‹#›</a:t>
            </a:fld>
            <a:endParaRPr lang="en-US" sz="675"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9" y="246621"/>
            <a:ext cx="11150600" cy="920336"/>
          </a:xfrm>
        </p:spPr>
        <p:txBody>
          <a:bodyPr lIns="0" tIns="0" rIns="0" bIns="0" anchor="b">
            <a:noAutofit/>
          </a:bodyPr>
          <a:lstStyle>
            <a:lvl1pPr algn="l">
              <a:defRPr sz="2400" b="1" cap="all" baseline="0"/>
            </a:lvl1pPr>
          </a:lstStyle>
          <a:p>
            <a:r>
              <a:rPr lang="en-US" noProof="0" dirty="0"/>
              <a:t>Agenda</a:t>
            </a:r>
          </a:p>
        </p:txBody>
      </p:sp>
      <p:sp>
        <p:nvSpPr>
          <p:cNvPr id="66" name="Rectangle 65">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p:nvSpPr>
        <p:spPr>
          <a:xfrm>
            <a:off x="11524069" y="65617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7" y="66081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235505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US" smtClean="0"/>
              <a:pPr/>
              <a:t>‹#›</a:t>
            </a:fld>
            <a:endParaRPr lang="en-US" dirty="0"/>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819208"/>
      </p:ext>
    </p:extLst>
  </p:cSld>
  <p:clrMapOvr>
    <a:masterClrMapping/>
  </p:clrMapOvr>
  <p:extLst>
    <p:ext uri="{DCECCB84-F9BA-43D5-87BE-67443E8EF086}">
      <p15:sldGuideLst xmlns:p15="http://schemas.microsoft.com/office/powerpoint/2012/main">
        <p15:guide id="2" pos="3840">
          <p15:clr>
            <a:srgbClr val="FBAE40"/>
          </p15:clr>
        </p15:guide>
        <p15:guide id="3" orient="horz" pos="2160" userDrawn="1">
          <p15:clr>
            <a:srgbClr val="FBAE40"/>
          </p15:clr>
        </p15:guide>
        <p15:guide id="4" pos="512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2" y="404077"/>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46255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1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3404671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304095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955415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US" smtClean="0"/>
              <a:pPr/>
              <a:t>‹#›</a:t>
            </a:fld>
            <a:endParaRPr lang="en-US"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5"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588229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025769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8445008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55545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7" y="1630019"/>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7" cy="3457574"/>
          </a:xfrm>
        </p:spPr>
        <p:txBody>
          <a:bodyPr lIns="0" tIns="0" rIns="0" bIns="0">
            <a:normAutofit/>
          </a:bodyPr>
          <a:lstStyle>
            <a:lvl1pPr marL="342900" marR="0" indent="-342900" algn="l" defTabSz="685800" rtl="0" eaLnBrk="1" fontAlgn="auto" latinLnBrk="0" hangingPunct="1">
              <a:lnSpc>
                <a:spcPct val="90000"/>
              </a:lnSpc>
              <a:spcBef>
                <a:spcPts val="750"/>
              </a:spcBef>
              <a:spcAft>
                <a:spcPts val="0"/>
              </a:spcAft>
              <a:buClr>
                <a:schemeClr val="accent3">
                  <a:lumMod val="75000"/>
                  <a:lumOff val="25000"/>
                </a:schemeClr>
              </a:buClr>
              <a:buSzTx/>
              <a:buFont typeface="Wingdings" panose="05000000000000000000" pitchFamily="2" charset="2"/>
              <a:buChar char="§"/>
              <a:tabLst/>
              <a:defRPr lang="en-US" sz="2400" kern="1200" noProof="0" dirty="0" smtClean="0">
                <a:solidFill>
                  <a:schemeClr val="tx1"/>
                </a:solidFill>
                <a:latin typeface="+mn-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marL="0" lvl="0" indent="0" algn="ctr" defTabSz="685800" rtl="0" eaLnBrk="1" latinLnBrk="0" hangingPunct="1">
              <a:lnSpc>
                <a:spcPct val="90000"/>
              </a:lnSpc>
              <a:spcBef>
                <a:spcPts val="750"/>
              </a:spcBef>
              <a:buFont typeface="Arial" panose="020B0604020202020204" pitchFamily="34" charset="0"/>
              <a:buNone/>
            </a:pPr>
            <a:r>
              <a:rPr lang="en-US" noProof="0" dirty="0"/>
              <a:t>Edit Master text styles</a:t>
            </a:r>
          </a:p>
          <a:p>
            <a:pPr marL="0" lvl="0" indent="0" algn="ctr" defTabSz="685800" rtl="0" eaLnBrk="1" latinLnBrk="0" hangingPunct="1">
              <a:lnSpc>
                <a:spcPct val="90000"/>
              </a:lnSpc>
              <a:spcBef>
                <a:spcPts val="75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7" cy="600074"/>
          </a:xfrm>
          <a:solidFill>
            <a:schemeClr val="accent2"/>
          </a:solidFill>
        </p:spPr>
        <p:txBody>
          <a:bodyPr lIns="0" tIns="0" rIns="0" bIns="0" anchor="ctr">
            <a:noAutofit/>
          </a:bodyPr>
          <a:lstStyle>
            <a:lvl1pPr marL="0" indent="0" algn="ctr">
              <a:buNone/>
              <a:defRPr sz="18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8" y="1752601"/>
            <a:ext cx="3420477" cy="609600"/>
          </a:xfrm>
          <a:solidFill>
            <a:schemeClr val="accent2">
              <a:lumMod val="40000"/>
              <a:lumOff val="60000"/>
            </a:schemeClr>
          </a:solidFill>
        </p:spPr>
        <p:txBody>
          <a:bodyPr lIns="0" tIns="0" rIns="0" bIns="0" anchor="ctr">
            <a:noAutofit/>
          </a:bodyPr>
          <a:lstStyle>
            <a:lvl1pPr marL="0" indent="0" algn="ctr">
              <a:buNone/>
              <a:defRPr sz="15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1" y="2390776"/>
            <a:ext cx="3419475" cy="3339962"/>
          </a:xfrm>
          <a:noFill/>
          <a:ln w="12700">
            <a:solidFill>
              <a:schemeClr val="tx1"/>
            </a:solidFill>
          </a:ln>
        </p:spPr>
        <p:txBody>
          <a:bodyPr lIns="0" tIns="0" rIns="0" bIns="0">
            <a:normAutofit/>
          </a:bodyPr>
          <a:lstStyle>
            <a:lvl1pPr marL="0" indent="0" algn="ctr">
              <a:buNone/>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15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2" name="Rectangle 21">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12482303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0"/>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0636141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0"/>
            <a:ext cx="2844800" cy="365125"/>
          </a:xfrm>
          <a:prstGeom prst="rect">
            <a:avLst/>
          </a:prstGeom>
        </p:spPr>
        <p:txBody>
          <a:bodyPr/>
          <a:lstStyle/>
          <a:p>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9518629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0"/>
            <a:ext cx="2844800" cy="365125"/>
          </a:xfrm>
          <a:prstGeom prst="rect">
            <a:avLst/>
          </a:prstGeom>
        </p:spPr>
        <p:txBody>
          <a:bodyPr/>
          <a:lstStyle/>
          <a:p>
            <a:endParaRPr lang="en-IN"/>
          </a:p>
        </p:txBody>
      </p:sp>
      <p:sp>
        <p:nvSpPr>
          <p:cNvPr id="8" name="Footer Placeholder 7"/>
          <p:cNvSpPr>
            <a:spLocks noGrp="1"/>
          </p:cNvSpPr>
          <p:nvPr>
            <p:ph type="ftr" sz="quarter" idx="11"/>
          </p:nvPr>
        </p:nvSpPr>
        <p:spPr>
          <a:xfrm>
            <a:off x="4165600" y="6356350"/>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471321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0"/>
            <a:ext cx="2844800" cy="365125"/>
          </a:xfrm>
          <a:prstGeom prst="rect">
            <a:avLst/>
          </a:prstGeom>
        </p:spPr>
        <p:txBody>
          <a:bodyPr/>
          <a:lstStyle/>
          <a:p>
            <a:endParaRPr lang="en-IN"/>
          </a:p>
        </p:txBody>
      </p:sp>
      <p:sp>
        <p:nvSpPr>
          <p:cNvPr id="4" name="Footer Placeholder 3"/>
          <p:cNvSpPr>
            <a:spLocks noGrp="1"/>
          </p:cNvSpPr>
          <p:nvPr>
            <p:ph type="ftr" sz="quarter" idx="11"/>
          </p:nvPr>
        </p:nvSpPr>
        <p:spPr>
          <a:xfrm>
            <a:off x="4165600" y="6356350"/>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0488005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a:prstGeom prst="rect">
            <a:avLst/>
          </a:prstGeom>
        </p:spPr>
        <p:txBody>
          <a:bodyPr/>
          <a:lstStyle/>
          <a:p>
            <a:endParaRPr lang="en-IN"/>
          </a:p>
        </p:txBody>
      </p:sp>
      <p:sp>
        <p:nvSpPr>
          <p:cNvPr id="3" name="Footer Placeholder 2"/>
          <p:cNvSpPr>
            <a:spLocks noGrp="1"/>
          </p:cNvSpPr>
          <p:nvPr>
            <p:ph type="ftr" sz="quarter" idx="11"/>
          </p:nvPr>
        </p:nvSpPr>
        <p:spPr>
          <a:xfrm>
            <a:off x="4165600" y="6356350"/>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9931870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584815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7560884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5874201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164143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7" y="1630019"/>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1" y="1630019"/>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7" cy="3457574"/>
          </a:xfrm>
        </p:spPr>
        <p:txBody>
          <a:bodyPr lIns="0" tIns="0" rIns="0" bIns="0">
            <a:normAutofit/>
          </a:bodyPr>
          <a:lstStyle>
            <a:lvl1pPr marL="342900" marR="0" indent="-342900" algn="l" defTabSz="685800" rtl="0" eaLnBrk="1" fontAlgn="auto" latinLnBrk="0" hangingPunct="1">
              <a:lnSpc>
                <a:spcPct val="90000"/>
              </a:lnSpc>
              <a:spcBef>
                <a:spcPts val="750"/>
              </a:spcBef>
              <a:spcAft>
                <a:spcPts val="0"/>
              </a:spcAft>
              <a:buClr>
                <a:schemeClr val="accent3">
                  <a:lumMod val="75000"/>
                  <a:lumOff val="25000"/>
                </a:schemeClr>
              </a:buClr>
              <a:buSzTx/>
              <a:buFont typeface="Wingdings" panose="05000000000000000000" pitchFamily="2" charset="2"/>
              <a:buChar char="§"/>
              <a:tabLst/>
              <a:defRPr lang="en-US" sz="2400" kern="1200" noProof="0" dirty="0" smtClean="0">
                <a:solidFill>
                  <a:schemeClr val="tx1"/>
                </a:solidFill>
                <a:latin typeface="+mn-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marL="0" lvl="0" indent="0" algn="ctr" defTabSz="685800" rtl="0" eaLnBrk="1" latinLnBrk="0" hangingPunct="1">
              <a:lnSpc>
                <a:spcPct val="90000"/>
              </a:lnSpc>
              <a:spcBef>
                <a:spcPts val="750"/>
              </a:spcBef>
              <a:buFont typeface="Arial" panose="020B0604020202020204" pitchFamily="34" charset="0"/>
              <a:buNone/>
            </a:pPr>
            <a:r>
              <a:rPr lang="en-US" noProof="0" dirty="0"/>
              <a:t>Edit Master text styles</a:t>
            </a:r>
          </a:p>
          <a:p>
            <a:pPr marL="0" lvl="0" indent="0" algn="ctr" defTabSz="685800" rtl="0" eaLnBrk="1" latinLnBrk="0" hangingPunct="1">
              <a:lnSpc>
                <a:spcPct val="90000"/>
              </a:lnSpc>
              <a:spcBef>
                <a:spcPts val="75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6" y="2466976"/>
            <a:ext cx="7724775" cy="3339962"/>
          </a:xfrm>
          <a:noFill/>
          <a:ln w="12700">
            <a:solidFill>
              <a:schemeClr val="tx1"/>
            </a:solidFill>
          </a:ln>
        </p:spPr>
        <p:txBody>
          <a:bodyPr lIns="0" tIns="0" rIns="0" bIns="0">
            <a:normAutofit/>
          </a:bodyPr>
          <a:lstStyle>
            <a:lvl1pPr marL="0" indent="0" algn="ctr">
              <a:buNone/>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7" cy="600074"/>
          </a:xfrm>
          <a:solidFill>
            <a:schemeClr val="accent2"/>
          </a:solidFill>
        </p:spPr>
        <p:txBody>
          <a:bodyPr lIns="0" tIns="0" rIns="0" bIns="0" anchor="ctr">
            <a:noAutofit/>
          </a:bodyPr>
          <a:lstStyle>
            <a:lvl1pPr marL="0" indent="0" algn="ctr">
              <a:buNone/>
              <a:defRPr sz="18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9" y="1847851"/>
            <a:ext cx="7744663" cy="609600"/>
          </a:xfrm>
          <a:solidFill>
            <a:schemeClr val="accent2">
              <a:lumMod val="40000"/>
              <a:lumOff val="60000"/>
            </a:schemeClr>
          </a:solidFill>
        </p:spPr>
        <p:txBody>
          <a:bodyPr lIns="0" tIns="0" rIns="0" bIns="0" anchor="ctr">
            <a:noAutofit/>
          </a:bodyPr>
          <a:lstStyle>
            <a:lvl1pPr marL="0" indent="0" algn="ctr">
              <a:buNone/>
              <a:defRPr sz="15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4266511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1" y="1630019"/>
            <a:ext cx="11511695"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11152543" cy="3457574"/>
          </a:xfrm>
        </p:spPr>
        <p:txBody>
          <a:bodyPr lIns="0" tIns="0" rIns="0" bIns="0">
            <a:normAutofit/>
          </a:bodyPr>
          <a:lstStyle>
            <a:lvl1pPr marL="342900" marR="0" indent="-342900" algn="l" defTabSz="685800" rtl="0" eaLnBrk="1" fontAlgn="auto" latinLnBrk="0" hangingPunct="1">
              <a:lnSpc>
                <a:spcPct val="90000"/>
              </a:lnSpc>
              <a:spcBef>
                <a:spcPts val="750"/>
              </a:spcBef>
              <a:spcAft>
                <a:spcPts val="0"/>
              </a:spcAft>
              <a:buClr>
                <a:schemeClr val="accent3">
                  <a:lumMod val="75000"/>
                  <a:lumOff val="25000"/>
                </a:schemeClr>
              </a:buClr>
              <a:buSzTx/>
              <a:buFont typeface="Wingdings" panose="05000000000000000000" pitchFamily="2" charset="2"/>
              <a:buChar char="§"/>
              <a:tabLst/>
              <a:defRPr lang="en-US" sz="2400" kern="1200" noProof="0" dirty="0" smtClean="0">
                <a:solidFill>
                  <a:schemeClr val="tx1"/>
                </a:solidFill>
                <a:latin typeface="+mn-lt"/>
                <a:ea typeface="+mn-ea"/>
                <a:cs typeface="+mn-cs"/>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marL="0" lvl="0" indent="0" algn="ctr" defTabSz="685800" rtl="0" eaLnBrk="1" latinLnBrk="0" hangingPunct="1">
              <a:lnSpc>
                <a:spcPct val="90000"/>
              </a:lnSpc>
              <a:spcBef>
                <a:spcPts val="750"/>
              </a:spcBef>
              <a:buFont typeface="Arial" panose="020B0604020202020204" pitchFamily="34" charset="0"/>
              <a:buNone/>
            </a:pPr>
            <a:r>
              <a:rPr lang="en-US" noProof="0" dirty="0"/>
              <a:t>Edit Master text styles</a:t>
            </a:r>
          </a:p>
          <a:p>
            <a:pPr marL="0" lvl="0" indent="0" algn="ctr" defTabSz="685800" rtl="0" eaLnBrk="1" latinLnBrk="0" hangingPunct="1">
              <a:lnSpc>
                <a:spcPct val="90000"/>
              </a:lnSpc>
              <a:spcBef>
                <a:spcPts val="75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B6F15528-21DE-4FAA-801E-634DDDAF4B2B}" type="slidenum">
              <a:rPr lang="en-US" smtClean="0"/>
              <a:pPr/>
              <a:t>‹#›</a:t>
            </a:fld>
            <a:endParaRPr lang="en-US"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11152543" cy="600074"/>
          </a:xfrm>
          <a:solidFill>
            <a:schemeClr val="accent2"/>
          </a:solidFill>
        </p:spPr>
        <p:txBody>
          <a:bodyPr lIns="0" tIns="0" rIns="0" bIns="0" anchor="ctr">
            <a:noAutofit/>
          </a:bodyPr>
          <a:lstStyle>
            <a:lvl1pPr marL="0" indent="0" algn="ctr">
              <a:buNone/>
              <a:defRPr sz="1800" b="1" cap="all" baseline="0">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20150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theme" Target="../theme/theme4.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85135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5120" userDrawn="1">
          <p15:clr>
            <a:srgbClr val="F26B43"/>
          </p15:clr>
        </p15:guide>
        <p15:guide id="3" pos="433" userDrawn="1">
          <p15:clr>
            <a:srgbClr val="F26B43"/>
          </p15:clr>
        </p15:guide>
        <p15:guide id="4" pos="97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9"/>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675" i="1">
                <a:solidFill>
                  <a:srgbClr val="454D55"/>
                </a:solidFill>
              </a:defRPr>
            </a:lvl1pPr>
          </a:lstStyle>
          <a:p>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71"/>
            <a:ext cx="2743200" cy="176715"/>
          </a:xfrm>
          <a:prstGeom prst="rect">
            <a:avLst/>
          </a:prstGeom>
        </p:spPr>
        <p:txBody>
          <a:bodyPr vert="horz" lIns="0" tIns="0" rIns="0" bIns="0" rtlCol="0" anchor="b" anchorCtr="0"/>
          <a:lstStyle>
            <a:lvl1pPr algn="r">
              <a:defRPr sz="675"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4" y="392472"/>
            <a:ext cx="395287" cy="176715"/>
          </a:xfrm>
          <a:prstGeom prst="rect">
            <a:avLst/>
          </a:prstGeom>
        </p:spPr>
        <p:txBody>
          <a:bodyPr vert="horz" lIns="0" tIns="0" rIns="0" bIns="0" rtlCol="0" anchor="b" anchorCtr="0"/>
          <a:lstStyle>
            <a:lvl1pPr algn="l">
              <a:defRPr sz="675"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z="675" smtClean="0"/>
              <a:pPr/>
              <a:t>‹#›</a:t>
            </a:fld>
            <a:endParaRPr lang="en-IN" sz="675" dirty="0"/>
          </a:p>
        </p:txBody>
      </p:sp>
    </p:spTree>
    <p:extLst>
      <p:ext uri="{BB962C8B-B14F-4D97-AF65-F5344CB8AC3E}">
        <p14:creationId xmlns:p14="http://schemas.microsoft.com/office/powerpoint/2010/main" val="2940121359"/>
      </p:ext>
    </p:extLst>
  </p:cSld>
  <p:clrMap bg1="lt1" tx1="dk1" bg2="lt2" tx2="dk2" accent1="accent1" accent2="accent2" accent3="accent3" accent4="accent4" accent5="accent5" accent6="accent6" hlink="hlink" folHlink="folHlink"/>
  <p:hf hdr="0" dt="0"/>
  <p:txStyles>
    <p:titleStyle>
      <a:lvl1pPr algn="l" defTabSz="685800" rtl="0" eaLnBrk="1" latinLnBrk="0" hangingPunct="1">
        <a:lnSpc>
          <a:spcPct val="90000"/>
        </a:lnSpc>
        <a:spcBef>
          <a:spcPct val="0"/>
        </a:spcBef>
        <a:buNone/>
        <a:defRPr sz="2625"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372" userDrawn="1">
          <p15:clr>
            <a:srgbClr val="F26B43"/>
          </p15:clr>
        </p15:guide>
        <p15:guide id="3" pos="9868" userDrawn="1">
          <p15:clr>
            <a:srgbClr val="F26B43"/>
          </p15:clr>
        </p15:guide>
        <p15:guide id="4" orient="horz" pos="404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7" y="-16721"/>
            <a:ext cx="1258619"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69" y="6409399"/>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z="675" smtClean="0"/>
              <a:pPr/>
              <a:t>‹#›</a:t>
            </a:fld>
            <a:endParaRPr lang="en-US" sz="675"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7" y="-16722"/>
            <a:ext cx="1258619"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33874312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92519495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p15:clr>
            <a:srgbClr val="F26B43"/>
          </p15:clr>
        </p15:guide>
        <p15:guide id="3" pos="325">
          <p15:clr>
            <a:srgbClr val="F26B43"/>
          </p15:clr>
        </p15:guide>
        <p15:guide id="4" pos="7349">
          <p15:clr>
            <a:srgbClr val="F26B43"/>
          </p15:clr>
        </p15:guide>
        <p15:guide id="5" orient="horz" pos="2160" userDrawn="1">
          <p15:clr>
            <a:srgbClr val="F26B43"/>
          </p15:clr>
        </p15:guide>
        <p15:guide id="6" pos="5120" userDrawn="1">
          <p15:clr>
            <a:srgbClr val="F26B43"/>
          </p15:clr>
        </p15:guide>
        <p15:guide id="7" pos="433" userDrawn="1">
          <p15:clr>
            <a:srgbClr val="F26B43"/>
          </p15:clr>
        </p15:guide>
        <p15:guide id="8" pos="979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mtClean="0"/>
              <a:pPr/>
              <a:t>‹#›</a:t>
            </a:fld>
            <a:endParaRPr lang="en-IN" dirty="0"/>
          </a:p>
        </p:txBody>
      </p:sp>
    </p:spTree>
    <p:extLst>
      <p:ext uri="{BB962C8B-B14F-4D97-AF65-F5344CB8AC3E}">
        <p14:creationId xmlns:p14="http://schemas.microsoft.com/office/powerpoint/2010/main" val="258689611"/>
      </p:ext>
    </p:extLst>
  </p:cSld>
  <p:clrMap bg1="lt1" tx1="dk1" bg2="lt2" tx2="dk2" accent1="accent1" accent2="accent2" accent3="accent3" accent4="accent4" accent5="accent5" accent6="accent6" hlink="hlink" folHlink="folHlink"/>
  <p:hf hd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60824985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2.png"/><Relationship Id="rId1" Type="http://schemas.openxmlformats.org/officeDocument/2006/relationships/slideLayout" Target="../slideLayouts/slideLayout5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5.png"/><Relationship Id="rId1" Type="http://schemas.openxmlformats.org/officeDocument/2006/relationships/slideLayout" Target="../slideLayouts/slideLayout5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4.xml"/><Relationship Id="rId5" Type="http://schemas.openxmlformats.org/officeDocument/2006/relationships/image" Target="../media/image28.png"/><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1.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0.png"/><Relationship Id="rId1" Type="http://schemas.openxmlformats.org/officeDocument/2006/relationships/slideLayout" Target="../slideLayouts/slideLayout54.xml"/><Relationship Id="rId6" Type="http://schemas.openxmlformats.org/officeDocument/2006/relationships/image" Target="../media/image31.png"/><Relationship Id="rId5" Type="http://schemas.openxmlformats.org/officeDocument/2006/relationships/customXml" Target="../ink/ink13.xml"/><Relationship Id="rId4" Type="http://schemas.openxmlformats.org/officeDocument/2006/relationships/image" Target="../media/image180.png"/></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2.png"/><Relationship Id="rId1" Type="http://schemas.openxmlformats.org/officeDocument/2006/relationships/slideLayout" Target="../slideLayouts/slideLayout5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4.xml"/><Relationship Id="rId5" Type="http://schemas.openxmlformats.org/officeDocument/2006/relationships/image" Target="../media/image35.png"/><Relationship Id="rId4" Type="http://schemas.openxmlformats.org/officeDocument/2006/relationships/customXml" Target="../ink/ink1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13.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6.png"/><Relationship Id="rId1" Type="http://schemas.openxmlformats.org/officeDocument/2006/relationships/slideLayout" Target="../slideLayouts/slideLayout5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67.xml"/><Relationship Id="rId5" Type="http://schemas.openxmlformats.org/officeDocument/2006/relationships/image" Target="../media/image240.png"/><Relationship Id="rId4" Type="http://schemas.openxmlformats.org/officeDocument/2006/relationships/customXml" Target="../ink/ink1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1.png"/><Relationship Id="rId1" Type="http://schemas.openxmlformats.org/officeDocument/2006/relationships/slideLayout" Target="../slideLayouts/slideLayout67.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customXml" Target="../ink/ink19.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2.xml"/><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7.png"/><Relationship Id="rId1" Type="http://schemas.openxmlformats.org/officeDocument/2006/relationships/slideLayout" Target="../slideLayouts/slideLayout67.xml"/><Relationship Id="rId4" Type="http://schemas.openxmlformats.org/officeDocument/2006/relationships/image" Target="../media/image500.png"/></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3.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67.xml"/><Relationship Id="rId5" Type="http://schemas.openxmlformats.org/officeDocument/2006/relationships/image" Target="../media/image67.png"/><Relationship Id="rId4" Type="http://schemas.openxmlformats.org/officeDocument/2006/relationships/customXml" Target="../ink/ink2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7.png"/><Relationship Id="rId1" Type="http://schemas.openxmlformats.org/officeDocument/2006/relationships/slideLayout" Target="../slideLayouts/slideLayout5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6.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0.png"/><Relationship Id="rId1" Type="http://schemas.openxmlformats.org/officeDocument/2006/relationships/slideLayout" Target="../slideLayouts/slideLayout54.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F3A39-E5D9-DFCE-8DAA-4E0272AD6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C0CA9-2BFC-D355-0433-40A2FC5EEFBB}"/>
              </a:ext>
            </a:extLst>
          </p:cNvPr>
          <p:cNvSpPr>
            <a:spLocks noGrp="1"/>
          </p:cNvSpPr>
          <p:nvPr>
            <p:ph type="ctrTitle"/>
          </p:nvPr>
        </p:nvSpPr>
        <p:spPr>
          <a:xfrm>
            <a:off x="2133600" y="914401"/>
            <a:ext cx="9353550" cy="2514599"/>
          </a:xfrm>
        </p:spPr>
        <p:txBody>
          <a:bodyPr/>
          <a:lstStyle/>
          <a:p>
            <a:r>
              <a:rPr lang="en-IN" dirty="0"/>
              <a:t>9 pm EST Friday  6 Dec 2024</a:t>
            </a:r>
          </a:p>
        </p:txBody>
      </p:sp>
      <p:sp>
        <p:nvSpPr>
          <p:cNvPr id="5" name="Subtitle 4">
            <a:extLst>
              <a:ext uri="{FF2B5EF4-FFF2-40B4-BE49-F238E27FC236}">
                <a16:creationId xmlns:a16="http://schemas.microsoft.com/office/drawing/2014/main" id="{E480B51C-346A-DFF4-3E58-EBF39D89F2A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8956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3810000" y="1714500"/>
            <a:ext cx="473946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4279900" y="5257801"/>
            <a:ext cx="6096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5438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4069171" y="5762171"/>
            <a:ext cx="1013675" cy="369332"/>
          </a:xfrm>
          <a:prstGeom prst="rect">
            <a:avLst/>
          </a:prstGeom>
          <a:noFill/>
        </p:spPr>
        <p:txBody>
          <a:bodyPr wrap="none" rtlCol="0">
            <a:spAutoFit/>
          </a:bodyPr>
          <a:lstStyle/>
          <a:p>
            <a:r>
              <a:rPr lang="en-IN" dirty="0"/>
              <a:t>-  infinity</a:t>
            </a:r>
          </a:p>
        </p:txBody>
      </p:sp>
      <p:sp>
        <p:nvSpPr>
          <p:cNvPr id="3" name="Slide Number Placeholder 2">
            <a:extLst>
              <a:ext uri="{FF2B5EF4-FFF2-40B4-BE49-F238E27FC236}">
                <a16:creationId xmlns:a16="http://schemas.microsoft.com/office/drawing/2014/main" id="{AB7AAA9D-E8E4-4A88-865B-32B50CF66006}"/>
              </a:ext>
            </a:extLst>
          </p:cNvPr>
          <p:cNvSpPr>
            <a:spLocks noGrp="1"/>
          </p:cNvSpPr>
          <p:nvPr>
            <p:ph type="sldNum" sz="quarter" idx="12"/>
          </p:nvPr>
        </p:nvSpPr>
        <p:spPr/>
        <p:txBody>
          <a:bodyPr/>
          <a:lstStyle/>
          <a:p>
            <a:fld id="{B6F15528-21DE-4FAA-801E-634DDDAF4B2B}" type="slidenum">
              <a:rPr lang="en-US" smtClean="0"/>
              <a:pPr/>
              <a:t>10</a:t>
            </a:fld>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2FC28D5-697D-1D31-D5ED-A28E88D50DC5}"/>
                  </a:ext>
                </a:extLst>
              </p14:cNvPr>
              <p14:cNvContentPartPr/>
              <p14:nvPr/>
            </p14:nvContentPartPr>
            <p14:xfrm>
              <a:off x="4118400" y="1941840"/>
              <a:ext cx="4216680" cy="3855240"/>
            </p14:xfrm>
          </p:contentPart>
        </mc:Choice>
        <mc:Fallback>
          <p:pic>
            <p:nvPicPr>
              <p:cNvPr id="4" name="Ink 3">
                <a:extLst>
                  <a:ext uri="{FF2B5EF4-FFF2-40B4-BE49-F238E27FC236}">
                    <a16:creationId xmlns:a16="http://schemas.microsoft.com/office/drawing/2014/main" id="{52FC28D5-697D-1D31-D5ED-A28E88D50DC5}"/>
                  </a:ext>
                </a:extLst>
              </p:cNvPr>
              <p:cNvPicPr/>
              <p:nvPr/>
            </p:nvPicPr>
            <p:blipFill>
              <a:blip r:embed="rId4"/>
              <a:stretch>
                <a:fillRect/>
              </a:stretch>
            </p:blipFill>
            <p:spPr>
              <a:xfrm>
                <a:off x="4109040" y="1932480"/>
                <a:ext cx="4235400" cy="3873960"/>
              </a:xfrm>
              <a:prstGeom prst="rect">
                <a:avLst/>
              </a:prstGeom>
            </p:spPr>
          </p:pic>
        </mc:Fallback>
      </mc:AlternateContent>
    </p:spTree>
    <p:extLst>
      <p:ext uri="{BB962C8B-B14F-4D97-AF65-F5344CB8AC3E}">
        <p14:creationId xmlns:p14="http://schemas.microsoft.com/office/powerpoint/2010/main" val="90995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Linear regression equation:    y = </a:t>
            </a:r>
            <a:r>
              <a:rPr lang="el-GR" sz="3200" dirty="0"/>
              <a:t>β0 + β1</a:t>
            </a:r>
            <a:r>
              <a:rPr lang="en-IN" sz="3200" dirty="0"/>
              <a:t>X1 + </a:t>
            </a:r>
            <a:r>
              <a:rPr lang="el-GR" sz="3200" dirty="0"/>
              <a:t>β2</a:t>
            </a:r>
            <a:r>
              <a:rPr lang="en-IN" sz="3200" dirty="0"/>
              <a:t>X2 …. + </a:t>
            </a:r>
            <a:r>
              <a:rPr lang="el-GR" sz="3200" dirty="0"/>
              <a:t>β</a:t>
            </a:r>
            <a:r>
              <a:rPr lang="en-IN" sz="3200" dirty="0" err="1"/>
              <a:t>nXn</a:t>
            </a:r>
            <a:endParaRPr lang="en-IN" sz="3200" dirty="0"/>
          </a:p>
        </p:txBody>
      </p:sp>
      <p:pic>
        <p:nvPicPr>
          <p:cNvPr id="1027"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0" y="1825625"/>
            <a:ext cx="75787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E093B7D-B0AC-4911-A3AB-E7D71BC3144B}"/>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293968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get the value of 0 and 1</a:t>
            </a:r>
          </a:p>
        </p:txBody>
      </p:sp>
      <p:pic>
        <p:nvPicPr>
          <p:cNvPr id="3075"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0" y="1825625"/>
            <a:ext cx="455295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EBD21EB-B9CB-4C46-BEA7-8CE5B6934D22}"/>
              </a:ext>
            </a:extLst>
          </p:cNvPr>
          <p:cNvSpPr>
            <a:spLocks noGrp="1"/>
          </p:cNvSpPr>
          <p:nvPr>
            <p:ph type="sldNum" sz="quarter" idx="12"/>
          </p:nvPr>
        </p:nvSpPr>
        <p:spPr/>
        <p:txBody>
          <a:bodyPr/>
          <a:lstStyle/>
          <a:p>
            <a:fld id="{B6F15528-21DE-4FAA-801E-634DDDAF4B2B}" type="slidenum">
              <a:rPr lang="en-US" smtClean="0"/>
              <a:pPr/>
              <a:t>12</a:t>
            </a:fld>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978D5DA-670E-96F5-3844-167F689EDCA6}"/>
                  </a:ext>
                </a:extLst>
              </p14:cNvPr>
              <p14:cNvContentPartPr/>
              <p14:nvPr/>
            </p14:nvContentPartPr>
            <p14:xfrm>
              <a:off x="590760" y="2874960"/>
              <a:ext cx="6360480" cy="2460240"/>
            </p14:xfrm>
          </p:contentPart>
        </mc:Choice>
        <mc:Fallback>
          <p:pic>
            <p:nvPicPr>
              <p:cNvPr id="4" name="Ink 3">
                <a:extLst>
                  <a:ext uri="{FF2B5EF4-FFF2-40B4-BE49-F238E27FC236}">
                    <a16:creationId xmlns:a16="http://schemas.microsoft.com/office/drawing/2014/main" id="{B978D5DA-670E-96F5-3844-167F689EDCA6}"/>
                  </a:ext>
                </a:extLst>
              </p:cNvPr>
              <p:cNvPicPr/>
              <p:nvPr/>
            </p:nvPicPr>
            <p:blipFill>
              <a:blip r:embed="rId4"/>
              <a:stretch>
                <a:fillRect/>
              </a:stretch>
            </p:blipFill>
            <p:spPr>
              <a:xfrm>
                <a:off x="581400" y="2865600"/>
                <a:ext cx="6379200" cy="2478960"/>
              </a:xfrm>
              <a:prstGeom prst="rect">
                <a:avLst/>
              </a:prstGeom>
            </p:spPr>
          </p:pic>
        </mc:Fallback>
      </mc:AlternateContent>
    </p:spTree>
    <p:extLst>
      <p:ext uri="{BB962C8B-B14F-4D97-AF65-F5344CB8AC3E}">
        <p14:creationId xmlns:p14="http://schemas.microsoft.com/office/powerpoint/2010/main" val="375223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of Y – between 0 and 1</a:t>
            </a:r>
          </a:p>
        </p:txBody>
      </p:sp>
      <p:pic>
        <p:nvPicPr>
          <p:cNvPr id="2051"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600200"/>
            <a:ext cx="82296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EA9E97D-A2C3-4162-853A-811B97819F10}"/>
              </a:ext>
            </a:extLst>
          </p:cNvPr>
          <p:cNvSpPr>
            <a:spLocks noGrp="1"/>
          </p:cNvSpPr>
          <p:nvPr>
            <p:ph type="sldNum" sz="quarter" idx="12"/>
          </p:nvPr>
        </p:nvSpPr>
        <p:spPr/>
        <p:txBody>
          <a:bodyPr/>
          <a:lstStyle/>
          <a:p>
            <a:fld id="{B6F15528-21DE-4FAA-801E-634DDDAF4B2B}" type="slidenum">
              <a:rPr lang="en-US" smtClean="0"/>
              <a:pPr/>
              <a:t>13</a:t>
            </a:fld>
            <a:endParaRPr lang="en-US"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B4020BE-84DB-B8B3-236A-E1FB40EAE7DB}"/>
                  </a:ext>
                </a:extLst>
              </p14:cNvPr>
              <p14:cNvContentPartPr/>
              <p14:nvPr/>
            </p14:nvContentPartPr>
            <p14:xfrm>
              <a:off x="8475480" y="2985480"/>
              <a:ext cx="1150560" cy="865440"/>
            </p14:xfrm>
          </p:contentPart>
        </mc:Choice>
        <mc:Fallback>
          <p:pic>
            <p:nvPicPr>
              <p:cNvPr id="4" name="Ink 3">
                <a:extLst>
                  <a:ext uri="{FF2B5EF4-FFF2-40B4-BE49-F238E27FC236}">
                    <a16:creationId xmlns:a16="http://schemas.microsoft.com/office/drawing/2014/main" id="{9B4020BE-84DB-B8B3-236A-E1FB40EAE7DB}"/>
                  </a:ext>
                </a:extLst>
              </p:cNvPr>
              <p:cNvPicPr/>
              <p:nvPr/>
            </p:nvPicPr>
            <p:blipFill>
              <a:blip r:embed="rId5"/>
              <a:stretch>
                <a:fillRect/>
              </a:stretch>
            </p:blipFill>
            <p:spPr>
              <a:xfrm>
                <a:off x="8466120" y="2976120"/>
                <a:ext cx="1169280" cy="884160"/>
              </a:xfrm>
              <a:prstGeom prst="rect">
                <a:avLst/>
              </a:prstGeom>
            </p:spPr>
          </p:pic>
        </mc:Fallback>
      </mc:AlternateContent>
    </p:spTree>
    <p:extLst>
      <p:ext uri="{BB962C8B-B14F-4D97-AF65-F5344CB8AC3E}">
        <p14:creationId xmlns:p14="http://schemas.microsoft.com/office/powerpoint/2010/main" val="185652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How to get the value of 0 and 1?</a:t>
            </a:r>
            <a:br>
              <a:rPr lang="en-IN" sz="3200" dirty="0"/>
            </a:br>
            <a:r>
              <a:rPr lang="en-IN" sz="3200" dirty="0"/>
              <a:t>Use Sigmoid</a:t>
            </a:r>
          </a:p>
        </p:txBody>
      </p:sp>
      <p:sp>
        <p:nvSpPr>
          <p:cNvPr id="3" name="Content Placeholder 2"/>
          <p:cNvSpPr>
            <a:spLocks noGrp="1"/>
          </p:cNvSpPr>
          <p:nvPr>
            <p:ph idx="4294967295"/>
          </p:nvPr>
        </p:nvSpPr>
        <p:spPr>
          <a:xfrm>
            <a:off x="0" y="1825625"/>
            <a:ext cx="10837863" cy="4351338"/>
          </a:xfrm>
        </p:spPr>
        <p:txBody>
          <a:bodyPr>
            <a:normAutofit/>
          </a:bodyPr>
          <a:lstStyle/>
          <a:p>
            <a:r>
              <a:rPr lang="en-IN" sz="3200" dirty="0"/>
              <a:t>We Apply sigmoid function on the linear regression equation to get the S-curve so that it lies between 0 and 1</a:t>
            </a:r>
          </a:p>
          <a:p>
            <a:endParaRPr lang="en-IN" sz="3200" dirty="0"/>
          </a:p>
          <a:p>
            <a:pPr marL="0" indent="0">
              <a:buNone/>
            </a:pPr>
            <a:r>
              <a:rPr lang="en-IN" sz="3200" b="1" dirty="0"/>
              <a:t>Sigmoid function:</a:t>
            </a:r>
            <a:r>
              <a:rPr lang="en-IN" sz="3200" b="1" i="1" dirty="0"/>
              <a:t>    p =</a:t>
            </a:r>
            <a:r>
              <a:rPr lang="en-IN" sz="3200" b="1" dirty="0"/>
              <a:t> 1 / 1 + e</a:t>
            </a:r>
            <a:r>
              <a:rPr lang="en-IN" sz="3200" b="1" baseline="30000" dirty="0"/>
              <a:t>-y</a:t>
            </a:r>
          </a:p>
          <a:p>
            <a:r>
              <a:rPr lang="en-IN" sz="3200" dirty="0"/>
              <a:t>A sigmoid function is a mathematical function/equation having a characteristic "S"-shaped curve or sigmoid curve. </a:t>
            </a:r>
          </a:p>
          <a:p>
            <a:endParaRPr lang="en-IN" dirty="0"/>
          </a:p>
        </p:txBody>
      </p:sp>
      <p:sp>
        <p:nvSpPr>
          <p:cNvPr id="4" name="Slide Number Placeholder 3">
            <a:extLst>
              <a:ext uri="{FF2B5EF4-FFF2-40B4-BE49-F238E27FC236}">
                <a16:creationId xmlns:a16="http://schemas.microsoft.com/office/drawing/2014/main" id="{DA19940E-2997-4E9A-8BEA-FCEBCBE766AA}"/>
              </a:ext>
            </a:extLst>
          </p:cNvPr>
          <p:cNvSpPr>
            <a:spLocks noGrp="1"/>
          </p:cNvSpPr>
          <p:nvPr>
            <p:ph type="sldNum" sz="quarter" idx="12"/>
          </p:nvPr>
        </p:nvSpPr>
        <p:spPr/>
        <p:txBody>
          <a:bodyPr/>
          <a:lstStyle/>
          <a:p>
            <a:fld id="{B6F15528-21DE-4FAA-801E-634DDDAF4B2B}" type="slidenum">
              <a:rPr lang="en-US" smtClean="0"/>
              <a:pPr/>
              <a:t>14</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C0A1FEDE-B334-31A0-DE31-D2A4A975BFB9}"/>
                  </a:ext>
                </a:extLst>
              </p14:cNvPr>
              <p14:cNvContentPartPr/>
              <p14:nvPr/>
            </p14:nvContentPartPr>
            <p14:xfrm>
              <a:off x="1835280" y="804240"/>
              <a:ext cx="5537880" cy="4217400"/>
            </p14:xfrm>
          </p:contentPart>
        </mc:Choice>
        <mc:Fallback>
          <p:pic>
            <p:nvPicPr>
              <p:cNvPr id="5" name="Ink 4">
                <a:extLst>
                  <a:ext uri="{FF2B5EF4-FFF2-40B4-BE49-F238E27FC236}">
                    <a16:creationId xmlns:a16="http://schemas.microsoft.com/office/drawing/2014/main" id="{C0A1FEDE-B334-31A0-DE31-D2A4A975BFB9}"/>
                  </a:ext>
                </a:extLst>
              </p:cNvPr>
              <p:cNvPicPr/>
              <p:nvPr/>
            </p:nvPicPr>
            <p:blipFill>
              <a:blip r:embed="rId3"/>
              <a:stretch>
                <a:fillRect/>
              </a:stretch>
            </p:blipFill>
            <p:spPr>
              <a:xfrm>
                <a:off x="1825920" y="794880"/>
                <a:ext cx="5556600" cy="4236120"/>
              </a:xfrm>
              <a:prstGeom prst="rect">
                <a:avLst/>
              </a:prstGeom>
            </p:spPr>
          </p:pic>
        </mc:Fallback>
      </mc:AlternateContent>
    </p:spTree>
    <p:extLst>
      <p:ext uri="{BB962C8B-B14F-4D97-AF65-F5344CB8AC3E}">
        <p14:creationId xmlns:p14="http://schemas.microsoft.com/office/powerpoint/2010/main" val="751401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 – S-curve</a:t>
            </a:r>
          </a:p>
        </p:txBody>
      </p:sp>
      <p:pic>
        <p:nvPicPr>
          <p:cNvPr id="5123"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0" y="2263775"/>
            <a:ext cx="7797800" cy="347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2011BA6-C710-49A1-8C7E-913CBA1D7DC4}"/>
                  </a:ext>
                </a:extLst>
              </p14:cNvPr>
              <p14:cNvContentPartPr/>
              <p14:nvPr/>
            </p14:nvContentPartPr>
            <p14:xfrm>
              <a:off x="6516840" y="4390560"/>
              <a:ext cx="5040" cy="1800"/>
            </p14:xfrm>
          </p:contentPart>
        </mc:Choice>
        <mc:Fallback xmlns="">
          <p:pic>
            <p:nvPicPr>
              <p:cNvPr id="3" name="Ink 2">
                <a:extLst>
                  <a:ext uri="{FF2B5EF4-FFF2-40B4-BE49-F238E27FC236}">
                    <a16:creationId xmlns:a16="http://schemas.microsoft.com/office/drawing/2014/main" id="{02011BA6-C710-49A1-8C7E-913CBA1D7DC4}"/>
                  </a:ext>
                </a:extLst>
              </p:cNvPr>
              <p:cNvPicPr/>
              <p:nvPr/>
            </p:nvPicPr>
            <p:blipFill>
              <a:blip r:embed="rId4"/>
              <a:stretch>
                <a:fillRect/>
              </a:stretch>
            </p:blipFill>
            <p:spPr>
              <a:xfrm>
                <a:off x="6507480" y="4381200"/>
                <a:ext cx="23760" cy="20520"/>
              </a:xfrm>
              <a:prstGeom prst="rect">
                <a:avLst/>
              </a:prstGeom>
            </p:spPr>
          </p:pic>
        </mc:Fallback>
      </mc:AlternateContent>
      <p:sp>
        <p:nvSpPr>
          <p:cNvPr id="4" name="Slide Number Placeholder 3">
            <a:extLst>
              <a:ext uri="{FF2B5EF4-FFF2-40B4-BE49-F238E27FC236}">
                <a16:creationId xmlns:a16="http://schemas.microsoft.com/office/drawing/2014/main" id="{2B53309A-4D32-4D78-85B1-B84F8F29A55A}"/>
              </a:ext>
            </a:extLst>
          </p:cNvPr>
          <p:cNvSpPr>
            <a:spLocks noGrp="1"/>
          </p:cNvSpPr>
          <p:nvPr>
            <p:ph type="sldNum" sz="quarter" idx="12"/>
          </p:nvPr>
        </p:nvSpPr>
        <p:spPr/>
        <p:txBody>
          <a:bodyPr/>
          <a:lstStyle/>
          <a:p>
            <a:fld id="{B6F15528-21DE-4FAA-801E-634DDDAF4B2B}" type="slidenum">
              <a:rPr lang="en-US" smtClean="0"/>
              <a:pPr/>
              <a:t>15</a:t>
            </a:fld>
            <a:endParaRPr lang="en-US" dirty="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0F2A157-A495-E822-D81D-DEF75931FA28}"/>
                  </a:ext>
                </a:extLst>
              </p14:cNvPr>
              <p14:cNvContentPartPr/>
              <p14:nvPr/>
            </p14:nvContentPartPr>
            <p14:xfrm>
              <a:off x="7879680" y="2454480"/>
              <a:ext cx="3148920" cy="1612800"/>
            </p14:xfrm>
          </p:contentPart>
        </mc:Choice>
        <mc:Fallback>
          <p:pic>
            <p:nvPicPr>
              <p:cNvPr id="5" name="Ink 4">
                <a:extLst>
                  <a:ext uri="{FF2B5EF4-FFF2-40B4-BE49-F238E27FC236}">
                    <a16:creationId xmlns:a16="http://schemas.microsoft.com/office/drawing/2014/main" id="{10F2A157-A495-E822-D81D-DEF75931FA28}"/>
                  </a:ext>
                </a:extLst>
              </p:cNvPr>
              <p:cNvPicPr/>
              <p:nvPr/>
            </p:nvPicPr>
            <p:blipFill>
              <a:blip r:embed="rId6"/>
              <a:stretch>
                <a:fillRect/>
              </a:stretch>
            </p:blipFill>
            <p:spPr>
              <a:xfrm>
                <a:off x="7870320" y="2445120"/>
                <a:ext cx="3167640" cy="1631520"/>
              </a:xfrm>
              <a:prstGeom prst="rect">
                <a:avLst/>
              </a:prstGeom>
            </p:spPr>
          </p:pic>
        </mc:Fallback>
      </mc:AlternateContent>
    </p:spTree>
    <p:extLst>
      <p:ext uri="{BB962C8B-B14F-4D97-AF65-F5344CB8AC3E}">
        <p14:creationId xmlns:p14="http://schemas.microsoft.com/office/powerpoint/2010/main" val="2605026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Convert Linear to Logistics</a:t>
            </a:r>
          </a:p>
        </p:txBody>
      </p:sp>
      <p:sp>
        <p:nvSpPr>
          <p:cNvPr id="6" name="Slide Number Placeholder 5">
            <a:extLst>
              <a:ext uri="{FF2B5EF4-FFF2-40B4-BE49-F238E27FC236}">
                <a16:creationId xmlns:a16="http://schemas.microsoft.com/office/drawing/2014/main" id="{EF13EB87-D470-4353-803B-743068358CE4}"/>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
        <p:nvSpPr>
          <p:cNvPr id="3" name="Content Placeholder 2"/>
          <p:cNvSpPr>
            <a:spLocks noGrp="1"/>
          </p:cNvSpPr>
          <p:nvPr>
            <p:ph idx="4294967295"/>
          </p:nvPr>
        </p:nvSpPr>
        <p:spPr>
          <a:xfrm>
            <a:off x="0" y="1600200"/>
            <a:ext cx="10972800" cy="4525963"/>
          </a:xfrm>
        </p:spPr>
        <p:txBody>
          <a:bodyPr/>
          <a:lstStyle/>
          <a:p>
            <a:r>
              <a:rPr lang="en-IN" dirty="0"/>
              <a:t>Linear regression equation:    </a:t>
            </a:r>
            <a:r>
              <a:rPr lang="en-IN" b="1" dirty="0"/>
              <a:t>y = </a:t>
            </a:r>
            <a:r>
              <a:rPr lang="el-GR" b="1" dirty="0"/>
              <a:t>β0 + β1</a:t>
            </a:r>
            <a:r>
              <a:rPr lang="en-IN" b="1" dirty="0"/>
              <a:t>X1 + </a:t>
            </a:r>
            <a:r>
              <a:rPr lang="el-GR" b="1" dirty="0"/>
              <a:t>β2</a:t>
            </a:r>
            <a:r>
              <a:rPr lang="en-IN" b="1" dirty="0"/>
              <a:t>X2 …. + </a:t>
            </a:r>
            <a:r>
              <a:rPr lang="el-GR" b="1" dirty="0"/>
              <a:t>β</a:t>
            </a:r>
            <a:r>
              <a:rPr lang="en-IN" b="1" dirty="0" err="1"/>
              <a:t>nXn</a:t>
            </a:r>
            <a:endParaRPr lang="en-IN" dirty="0"/>
          </a:p>
          <a:p>
            <a:endParaRPr lang="en-IN" dirty="0"/>
          </a:p>
          <a:p>
            <a:r>
              <a:rPr lang="en-IN" dirty="0"/>
              <a:t>Sigmoid function:</a:t>
            </a:r>
            <a:r>
              <a:rPr lang="en-IN" b="1" i="1" dirty="0"/>
              <a:t>    p =</a:t>
            </a:r>
            <a:r>
              <a:rPr lang="en-IN" dirty="0"/>
              <a:t> </a:t>
            </a:r>
            <a:r>
              <a:rPr lang="en-IN" b="1" dirty="0"/>
              <a:t>1 / 1 + e</a:t>
            </a:r>
            <a:r>
              <a:rPr lang="en-IN" b="1" baseline="30000" dirty="0"/>
              <a:t>-y</a:t>
            </a:r>
          </a:p>
          <a:p>
            <a:pPr marL="0" indent="0">
              <a:buNone/>
            </a:pPr>
            <a:r>
              <a:rPr lang="en-IN" dirty="0"/>
              <a:t>	 y is replaced</a:t>
            </a:r>
          </a:p>
          <a:p>
            <a:endParaRPr lang="en-IN" dirty="0"/>
          </a:p>
          <a:p>
            <a:r>
              <a:rPr lang="en-IN" dirty="0"/>
              <a:t>Logistic Regression equation:  </a:t>
            </a:r>
            <a:r>
              <a:rPr lang="en-IN" b="1" i="1" dirty="0"/>
              <a:t>p =</a:t>
            </a:r>
            <a:r>
              <a:rPr lang="en-IN" dirty="0"/>
              <a:t> </a:t>
            </a:r>
            <a:r>
              <a:rPr lang="en-IN" b="1" dirty="0"/>
              <a:t>1 / 1 + e</a:t>
            </a:r>
            <a:r>
              <a:rPr lang="en-IN" b="1" baseline="30000" dirty="0"/>
              <a:t>-(</a:t>
            </a:r>
            <a:r>
              <a:rPr lang="el-GR" b="1" baseline="30000" dirty="0"/>
              <a:t>β0 + β1</a:t>
            </a:r>
            <a:r>
              <a:rPr lang="en-IN" b="1" baseline="30000" dirty="0"/>
              <a:t>X1 + </a:t>
            </a:r>
            <a:r>
              <a:rPr lang="el-GR" b="1" baseline="30000" dirty="0"/>
              <a:t>β2</a:t>
            </a:r>
            <a:r>
              <a:rPr lang="en-IN" b="1" baseline="30000" dirty="0"/>
              <a:t>X2 …. + </a:t>
            </a:r>
            <a:r>
              <a:rPr lang="el-GR" b="1" baseline="30000" dirty="0"/>
              <a:t>β</a:t>
            </a:r>
            <a:r>
              <a:rPr lang="en-IN" b="1" baseline="30000" dirty="0" err="1"/>
              <a:t>nXn</a:t>
            </a:r>
            <a:r>
              <a:rPr lang="en-IN" b="1" baseline="30000" dirty="0"/>
              <a:t>)</a:t>
            </a:r>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600451"/>
            <a:ext cx="5048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a:cxnSpLocks/>
          </p:cNvCxnSpPr>
          <p:nvPr/>
        </p:nvCxnSpPr>
        <p:spPr>
          <a:xfrm flipH="1">
            <a:off x="6553200" y="2133600"/>
            <a:ext cx="1371600" cy="85566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629400" y="3171826"/>
            <a:ext cx="1379621" cy="14001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B4518D9-580D-C1E1-DAAF-FD063D33BE71}"/>
                  </a:ext>
                </a:extLst>
              </p14:cNvPr>
              <p14:cNvContentPartPr/>
              <p14:nvPr/>
            </p14:nvContentPartPr>
            <p14:xfrm>
              <a:off x="1073160" y="238680"/>
              <a:ext cx="8818560" cy="4490640"/>
            </p14:xfrm>
          </p:contentPart>
        </mc:Choice>
        <mc:Fallback>
          <p:pic>
            <p:nvPicPr>
              <p:cNvPr id="4" name="Ink 3">
                <a:extLst>
                  <a:ext uri="{FF2B5EF4-FFF2-40B4-BE49-F238E27FC236}">
                    <a16:creationId xmlns:a16="http://schemas.microsoft.com/office/drawing/2014/main" id="{8B4518D9-580D-C1E1-DAAF-FD063D33BE71}"/>
                  </a:ext>
                </a:extLst>
              </p:cNvPr>
              <p:cNvPicPr/>
              <p:nvPr/>
            </p:nvPicPr>
            <p:blipFill>
              <a:blip r:embed="rId4"/>
              <a:stretch>
                <a:fillRect/>
              </a:stretch>
            </p:blipFill>
            <p:spPr>
              <a:xfrm>
                <a:off x="1063800" y="229320"/>
                <a:ext cx="8837280" cy="4509360"/>
              </a:xfrm>
              <a:prstGeom prst="rect">
                <a:avLst/>
              </a:prstGeom>
            </p:spPr>
          </p:pic>
        </mc:Fallback>
      </mc:AlternateContent>
    </p:spTree>
    <p:extLst>
      <p:ext uri="{BB962C8B-B14F-4D97-AF65-F5344CB8AC3E}">
        <p14:creationId xmlns:p14="http://schemas.microsoft.com/office/powerpoint/2010/main" val="1048782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88FF4-88D3-4B4F-82A6-F34A7A6FCAD6}"/>
              </a:ext>
            </a:extLst>
          </p:cNvPr>
          <p:cNvSpPr>
            <a:spLocks noGrp="1"/>
          </p:cNvSpPr>
          <p:nvPr>
            <p:ph type="ctrTitle"/>
          </p:nvPr>
        </p:nvSpPr>
        <p:spPr/>
        <p:txBody>
          <a:bodyPr/>
          <a:lstStyle/>
          <a:p>
            <a:r>
              <a:rPr lang="en-US" dirty="0"/>
              <a:t>Logistic Regression Formula</a:t>
            </a:r>
            <a:endParaRPr lang="en-IN" dirty="0"/>
          </a:p>
        </p:txBody>
      </p:sp>
      <p:sp>
        <p:nvSpPr>
          <p:cNvPr id="5" name="Subtitle 4">
            <a:extLst>
              <a:ext uri="{FF2B5EF4-FFF2-40B4-BE49-F238E27FC236}">
                <a16:creationId xmlns:a16="http://schemas.microsoft.com/office/drawing/2014/main" id="{A25B4F91-C0C7-4DF1-9240-8102D119E878}"/>
              </a:ext>
            </a:extLst>
          </p:cNvPr>
          <p:cNvSpPr>
            <a:spLocks noGrp="1"/>
          </p:cNvSpPr>
          <p:nvPr>
            <p:ph type="subTitle" idx="1"/>
          </p:nvPr>
        </p:nvSpPr>
        <p:spPr/>
        <p:txBody>
          <a:bodyPr/>
          <a:lstStyle/>
          <a:p>
            <a:endParaRPr lang="en-IN"/>
          </a:p>
        </p:txBody>
      </p:sp>
      <p:sp>
        <p:nvSpPr>
          <p:cNvPr id="2" name="Slide Number Placeholder 1">
            <a:extLst>
              <a:ext uri="{FF2B5EF4-FFF2-40B4-BE49-F238E27FC236}">
                <a16:creationId xmlns:a16="http://schemas.microsoft.com/office/drawing/2014/main" id="{AD99D926-F587-40CE-BFF6-62A1C7F4FC28}"/>
              </a:ext>
            </a:extLst>
          </p:cNvPr>
          <p:cNvSpPr>
            <a:spLocks noGrp="1"/>
          </p:cNvSpPr>
          <p:nvPr>
            <p:ph type="sldNum" sz="quarter" idx="12"/>
          </p:nvPr>
        </p:nvSpPr>
        <p:spPr/>
        <p:txBody>
          <a:bodyPr/>
          <a:lstStyle/>
          <a:p>
            <a:fld id="{B6F15528-21DE-4FAA-801E-634DDDAF4B2B}" type="slidenum">
              <a:rPr lang="en-US" smtClean="0"/>
              <a:pPr/>
              <a:t>17</a:t>
            </a:fld>
            <a:endParaRPr lang="en-US" dirty="0"/>
          </a:p>
        </p:txBody>
      </p:sp>
      <p:pic>
        <p:nvPicPr>
          <p:cNvPr id="6" name="Picture Placeholder 10" descr="city skyline">
            <a:extLst>
              <a:ext uri="{FF2B5EF4-FFF2-40B4-BE49-F238E27FC236}">
                <a16:creationId xmlns:a16="http://schemas.microsoft.com/office/drawing/2014/main" id="{1279EDE3-62E1-410A-9E18-CBF76537720D}"/>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10812" y="728545"/>
            <a:ext cx="5305661" cy="5305661"/>
          </a:xfrm>
          <a:prstGeom prst="ellipse">
            <a:avLst/>
          </a:prstGeom>
          <a:solidFill>
            <a:schemeClr val="bg2"/>
          </a:solidFill>
        </p:spPr>
      </p:pic>
    </p:spTree>
    <p:extLst>
      <p:ext uri="{BB962C8B-B14F-4D97-AF65-F5344CB8AC3E}">
        <p14:creationId xmlns:p14="http://schemas.microsoft.com/office/powerpoint/2010/main" val="19014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203F6C-249B-4037-8A34-CBED05F315DE}"/>
              </a:ext>
            </a:extLst>
          </p:cNvPr>
          <p:cNvPicPr>
            <a:picLocks noChangeAspect="1"/>
          </p:cNvPicPr>
          <p:nvPr/>
        </p:nvPicPr>
        <p:blipFill>
          <a:blip r:embed="rId3"/>
          <a:stretch>
            <a:fillRect/>
          </a:stretch>
        </p:blipFill>
        <p:spPr>
          <a:xfrm>
            <a:off x="1524000" y="242887"/>
            <a:ext cx="9144000" cy="6372225"/>
          </a:xfrm>
          <a:prstGeom prst="rect">
            <a:avLst/>
          </a:prstGeom>
        </p:spPr>
      </p:pic>
      <p:sp>
        <p:nvSpPr>
          <p:cNvPr id="2" name="Slide Number Placeholder 1">
            <a:extLst>
              <a:ext uri="{FF2B5EF4-FFF2-40B4-BE49-F238E27FC236}">
                <a16:creationId xmlns:a16="http://schemas.microsoft.com/office/drawing/2014/main" id="{5C3FF355-6824-4BB6-BD79-068A1DBD8A2F}"/>
              </a:ext>
            </a:extLst>
          </p:cNvPr>
          <p:cNvSpPr>
            <a:spLocks noGrp="1"/>
          </p:cNvSpPr>
          <p:nvPr>
            <p:ph type="sldNum" sz="quarter" idx="12"/>
          </p:nvPr>
        </p:nvSpPr>
        <p:spPr/>
        <p:txBody>
          <a:bodyPr/>
          <a:lstStyle/>
          <a:p>
            <a:fld id="{B6F15528-21DE-4FAA-801E-634DDDAF4B2B}" type="slidenum">
              <a:rPr lang="en-US" smtClean="0"/>
              <a:pPr/>
              <a:t>18</a:t>
            </a:fld>
            <a:endParaRPr lang="en-US"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9C69367-AA8A-AD71-C804-9C4A6E546864}"/>
                  </a:ext>
                </a:extLst>
              </p14:cNvPr>
              <p14:cNvContentPartPr/>
              <p14:nvPr/>
            </p14:nvContentPartPr>
            <p14:xfrm>
              <a:off x="648360" y="872640"/>
              <a:ext cx="11544120" cy="5297040"/>
            </p14:xfrm>
          </p:contentPart>
        </mc:Choice>
        <mc:Fallback>
          <p:pic>
            <p:nvPicPr>
              <p:cNvPr id="3" name="Ink 2">
                <a:extLst>
                  <a:ext uri="{FF2B5EF4-FFF2-40B4-BE49-F238E27FC236}">
                    <a16:creationId xmlns:a16="http://schemas.microsoft.com/office/drawing/2014/main" id="{99C69367-AA8A-AD71-C804-9C4A6E546864}"/>
                  </a:ext>
                </a:extLst>
              </p:cNvPr>
              <p:cNvPicPr/>
              <p:nvPr/>
            </p:nvPicPr>
            <p:blipFill>
              <a:blip r:embed="rId5"/>
              <a:stretch>
                <a:fillRect/>
              </a:stretch>
            </p:blipFill>
            <p:spPr>
              <a:xfrm>
                <a:off x="639000" y="863280"/>
                <a:ext cx="11562840" cy="5315760"/>
              </a:xfrm>
              <a:prstGeom prst="rect">
                <a:avLst/>
              </a:prstGeom>
            </p:spPr>
          </p:pic>
        </mc:Fallback>
      </mc:AlternateContent>
    </p:spTree>
    <p:extLst>
      <p:ext uri="{BB962C8B-B14F-4D97-AF65-F5344CB8AC3E}">
        <p14:creationId xmlns:p14="http://schemas.microsoft.com/office/powerpoint/2010/main" val="3718314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0E3B9-0087-464F-A111-EB45C36FBEAC}"/>
              </a:ext>
            </a:extLst>
          </p:cNvPr>
          <p:cNvPicPr>
            <a:picLocks noChangeAspect="1"/>
          </p:cNvPicPr>
          <p:nvPr/>
        </p:nvPicPr>
        <p:blipFill>
          <a:blip r:embed="rId2"/>
          <a:stretch>
            <a:fillRect/>
          </a:stretch>
        </p:blipFill>
        <p:spPr>
          <a:xfrm>
            <a:off x="1524000" y="242887"/>
            <a:ext cx="9144000" cy="6372225"/>
          </a:xfrm>
          <a:prstGeom prst="rect">
            <a:avLst/>
          </a:prstGeom>
        </p:spPr>
      </p:pic>
      <p:sp>
        <p:nvSpPr>
          <p:cNvPr id="2" name="Slide Number Placeholder 1">
            <a:extLst>
              <a:ext uri="{FF2B5EF4-FFF2-40B4-BE49-F238E27FC236}">
                <a16:creationId xmlns:a16="http://schemas.microsoft.com/office/drawing/2014/main" id="{B92CEB6F-302E-4802-9914-F15D54672B24}"/>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3046727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Logistic Regression 	</a:t>
            </a:r>
          </a:p>
        </p:txBody>
      </p:sp>
      <p:sp>
        <p:nvSpPr>
          <p:cNvPr id="3" name="Subtitle 2"/>
          <p:cNvSpPr>
            <a:spLocks noGrp="1"/>
          </p:cNvSpPr>
          <p:nvPr>
            <p:ph type="subTitle" idx="1"/>
          </p:nvPr>
        </p:nvSpPr>
        <p:spPr/>
        <p:txBody>
          <a:bodyPr/>
          <a:lstStyle/>
          <a:p>
            <a:endParaRPr lang="en-IN" dirty="0"/>
          </a:p>
        </p:txBody>
      </p:sp>
      <p:sp>
        <p:nvSpPr>
          <p:cNvPr id="4" name="Picture Placeholder 3">
            <a:extLst>
              <a:ext uri="{FF2B5EF4-FFF2-40B4-BE49-F238E27FC236}">
                <a16:creationId xmlns:a16="http://schemas.microsoft.com/office/drawing/2014/main" id="{F60AEE8B-8A3E-4A09-9856-A2CCF6A1C179}"/>
              </a:ext>
            </a:extLst>
          </p:cNvPr>
          <p:cNvSpPr>
            <a:spLocks noGrp="1"/>
          </p:cNvSpPr>
          <p:nvPr>
            <p:ph type="pic" sz="quarter" idx="10"/>
          </p:nvPr>
        </p:nvSpPr>
        <p:spPr/>
      </p:sp>
      <p:pic>
        <p:nvPicPr>
          <p:cNvPr id="5" name="Picture Placeholder 10" descr="city skyline">
            <a:extLst>
              <a:ext uri="{FF2B5EF4-FFF2-40B4-BE49-F238E27FC236}">
                <a16:creationId xmlns:a16="http://schemas.microsoft.com/office/drawing/2014/main" id="{3736B41E-CA26-435C-9FE5-B424FFE7049B}"/>
              </a:ext>
            </a:extLst>
          </p:cNvPr>
          <p:cNvPicPr>
            <a:picLocks noChangeAspect="1"/>
          </p:cNvPicPr>
          <p:nvPr/>
        </p:nvPicPr>
        <p:blipFill>
          <a:blip r:embed="rId3" cstate="print">
            <a:extLst>
              <a:ext uri="{28A0092B-C50C-407E-A947-70E740481C1C}">
                <a14:useLocalDpi xmlns:a14="http://schemas.microsoft.com/office/drawing/2010/main"/>
              </a:ext>
            </a:extLst>
          </a:blip>
          <a:srcRect l="13061" r="13061"/>
          <a:stretch>
            <a:fillRect/>
          </a:stretch>
        </p:blipFill>
        <p:spPr>
          <a:xfrm>
            <a:off x="710812" y="728545"/>
            <a:ext cx="5305661" cy="5305661"/>
          </a:xfrm>
          <a:prstGeom prst="ellipse">
            <a:avLst/>
          </a:prstGeom>
          <a:solidFill>
            <a:schemeClr val="bg2"/>
          </a:solidFill>
        </p:spPr>
      </p:pic>
      <p:sp>
        <p:nvSpPr>
          <p:cNvPr id="6" name="Slide Number Placeholder 5">
            <a:extLst>
              <a:ext uri="{FF2B5EF4-FFF2-40B4-BE49-F238E27FC236}">
                <a16:creationId xmlns:a16="http://schemas.microsoft.com/office/drawing/2014/main" id="{382F2667-8365-4A0D-A7D7-0B4A93A31009}"/>
              </a:ext>
            </a:extLst>
          </p:cNvPr>
          <p:cNvSpPr>
            <a:spLocks noGrp="1"/>
          </p:cNvSpPr>
          <p:nvPr>
            <p:ph type="sldNum" sz="quarter" idx="12"/>
          </p:nvPr>
        </p:nvSpPr>
        <p:spPr/>
        <p:txBody>
          <a:bodyPr/>
          <a:lstStyle/>
          <a:p>
            <a:fld id="{B6F15528-21DE-4FAA-801E-634DDDAF4B2B}" type="slidenum">
              <a:rPr lang="en-US" smtClean="0"/>
              <a:pPr/>
              <a:t>2</a:t>
            </a:fld>
            <a:endParaRPr lang="en-US"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9483D3F-D15D-5B18-63D3-507EC6A6FD8D}"/>
                  </a:ext>
                </a:extLst>
              </p14:cNvPr>
              <p14:cNvContentPartPr/>
              <p14:nvPr/>
            </p14:nvContentPartPr>
            <p14:xfrm>
              <a:off x="5740560" y="548640"/>
              <a:ext cx="6450120" cy="4804560"/>
            </p14:xfrm>
          </p:contentPart>
        </mc:Choice>
        <mc:Fallback xmlns="">
          <p:pic>
            <p:nvPicPr>
              <p:cNvPr id="7" name="Ink 6">
                <a:extLst>
                  <a:ext uri="{FF2B5EF4-FFF2-40B4-BE49-F238E27FC236}">
                    <a16:creationId xmlns:a16="http://schemas.microsoft.com/office/drawing/2014/main" id="{D9483D3F-D15D-5B18-63D3-507EC6A6FD8D}"/>
                  </a:ext>
                </a:extLst>
              </p:cNvPr>
              <p:cNvPicPr/>
              <p:nvPr/>
            </p:nvPicPr>
            <p:blipFill>
              <a:blip r:embed="rId5"/>
              <a:stretch>
                <a:fillRect/>
              </a:stretch>
            </p:blipFill>
            <p:spPr>
              <a:xfrm>
                <a:off x="5731200" y="539280"/>
                <a:ext cx="6468840" cy="4823280"/>
              </a:xfrm>
              <a:prstGeom prst="rect">
                <a:avLst/>
              </a:prstGeom>
            </p:spPr>
          </p:pic>
        </mc:Fallback>
      </mc:AlternateContent>
      <p:sp>
        <p:nvSpPr>
          <p:cNvPr id="9" name="TextBox 8">
            <a:extLst>
              <a:ext uri="{FF2B5EF4-FFF2-40B4-BE49-F238E27FC236}">
                <a16:creationId xmlns:a16="http://schemas.microsoft.com/office/drawing/2014/main" id="{72D72E2E-7420-6334-698D-10143CA7EFC1}"/>
              </a:ext>
            </a:extLst>
          </p:cNvPr>
          <p:cNvSpPr txBox="1"/>
          <p:nvPr/>
        </p:nvSpPr>
        <p:spPr>
          <a:xfrm>
            <a:off x="3058297" y="3244334"/>
            <a:ext cx="6116594" cy="369332"/>
          </a:xfrm>
          <a:prstGeom prst="rect">
            <a:avLst/>
          </a:prstGeom>
          <a:noFill/>
        </p:spPr>
        <p:txBody>
          <a:bodyPr wrap="square">
            <a:spAutoFit/>
          </a:bodyPr>
          <a:lstStyle/>
          <a:p>
            <a:r>
              <a:rPr lang="en-IN" dirty="0"/>
              <a:t>https://us06web.zoom.us/j/86163018904</a:t>
            </a:r>
          </a:p>
        </p:txBody>
      </p:sp>
      <p:sp>
        <p:nvSpPr>
          <p:cNvPr id="11" name="TextBox 10">
            <a:extLst>
              <a:ext uri="{FF2B5EF4-FFF2-40B4-BE49-F238E27FC236}">
                <a16:creationId xmlns:a16="http://schemas.microsoft.com/office/drawing/2014/main" id="{95B9FE53-7C73-8C45-8A86-1AC4C8A253EB}"/>
              </a:ext>
            </a:extLst>
          </p:cNvPr>
          <p:cNvSpPr txBox="1"/>
          <p:nvPr/>
        </p:nvSpPr>
        <p:spPr>
          <a:xfrm>
            <a:off x="3058297" y="3244334"/>
            <a:ext cx="6116594" cy="369332"/>
          </a:xfrm>
          <a:prstGeom prst="rect">
            <a:avLst/>
          </a:prstGeom>
          <a:noFill/>
        </p:spPr>
        <p:txBody>
          <a:bodyPr wrap="square">
            <a:spAutoFit/>
          </a:bodyPr>
          <a:lstStyle/>
          <a:p>
            <a:r>
              <a:rPr lang="en-IN" dirty="0"/>
              <a:t>https://us06web.zoom.us/j/86163018904</a:t>
            </a:r>
          </a:p>
        </p:txBody>
      </p:sp>
    </p:spTree>
    <p:extLst>
      <p:ext uri="{BB962C8B-B14F-4D97-AF65-F5344CB8AC3E}">
        <p14:creationId xmlns:p14="http://schemas.microsoft.com/office/powerpoint/2010/main" val="3058616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0E3B9-0087-464F-A111-EB45C36FBEAC}"/>
              </a:ext>
            </a:extLst>
          </p:cNvPr>
          <p:cNvPicPr>
            <a:picLocks noChangeAspect="1"/>
          </p:cNvPicPr>
          <p:nvPr/>
        </p:nvPicPr>
        <p:blipFill>
          <a:blip r:embed="rId2"/>
          <a:stretch>
            <a:fillRect/>
          </a:stretch>
        </p:blipFill>
        <p:spPr>
          <a:xfrm>
            <a:off x="1524000" y="242887"/>
            <a:ext cx="9144000" cy="6372225"/>
          </a:xfrm>
          <a:prstGeom prst="rect">
            <a:avLst/>
          </a:prstGeom>
        </p:spPr>
      </p:pic>
      <p:sp>
        <p:nvSpPr>
          <p:cNvPr id="2" name="Slide Number Placeholder 1">
            <a:extLst>
              <a:ext uri="{FF2B5EF4-FFF2-40B4-BE49-F238E27FC236}">
                <a16:creationId xmlns:a16="http://schemas.microsoft.com/office/drawing/2014/main" id="{EA6443C4-D41A-4E1A-8E67-26F2A388B774}"/>
              </a:ext>
            </a:extLst>
          </p:cNvPr>
          <p:cNvSpPr>
            <a:spLocks noGrp="1"/>
          </p:cNvSpPr>
          <p:nvPr>
            <p:ph type="sldNum" sz="quarter" idx="12"/>
          </p:nvPr>
        </p:nvSpPr>
        <p:spPr/>
        <p:txBody>
          <a:bodyPr/>
          <a:lstStyle/>
          <a:p>
            <a:fld id="{B6F15528-21DE-4FAA-801E-634DDDAF4B2B}" type="slidenum">
              <a:rPr lang="en-US" smtClean="0"/>
              <a:pPr/>
              <a:t>20</a:t>
            </a:fld>
            <a:endParaRPr lang="en-US"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2E3EC4B-B7EA-9275-F4EB-903100D07697}"/>
                  </a:ext>
                </a:extLst>
              </p14:cNvPr>
              <p14:cNvContentPartPr/>
              <p14:nvPr/>
            </p14:nvContentPartPr>
            <p14:xfrm>
              <a:off x="5650920" y="3603600"/>
              <a:ext cx="348840" cy="194760"/>
            </p14:xfrm>
          </p:contentPart>
        </mc:Choice>
        <mc:Fallback>
          <p:pic>
            <p:nvPicPr>
              <p:cNvPr id="3" name="Ink 2">
                <a:extLst>
                  <a:ext uri="{FF2B5EF4-FFF2-40B4-BE49-F238E27FC236}">
                    <a16:creationId xmlns:a16="http://schemas.microsoft.com/office/drawing/2014/main" id="{62E3EC4B-B7EA-9275-F4EB-903100D07697}"/>
                  </a:ext>
                </a:extLst>
              </p:cNvPr>
              <p:cNvPicPr/>
              <p:nvPr/>
            </p:nvPicPr>
            <p:blipFill>
              <a:blip r:embed="rId4"/>
              <a:stretch>
                <a:fillRect/>
              </a:stretch>
            </p:blipFill>
            <p:spPr>
              <a:xfrm>
                <a:off x="5641560" y="3594240"/>
                <a:ext cx="367560" cy="213480"/>
              </a:xfrm>
              <a:prstGeom prst="rect">
                <a:avLst/>
              </a:prstGeom>
            </p:spPr>
          </p:pic>
        </mc:Fallback>
      </mc:AlternateContent>
    </p:spTree>
    <p:extLst>
      <p:ext uri="{BB962C8B-B14F-4D97-AF65-F5344CB8AC3E}">
        <p14:creationId xmlns:p14="http://schemas.microsoft.com/office/powerpoint/2010/main" val="241248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C0C1B8-8654-4E63-A2B5-65931AEFCFC3}"/>
              </a:ext>
            </a:extLst>
          </p:cNvPr>
          <p:cNvPicPr>
            <a:picLocks noChangeAspect="1"/>
          </p:cNvPicPr>
          <p:nvPr/>
        </p:nvPicPr>
        <p:blipFill rotWithShape="1">
          <a:blip r:embed="rId2"/>
          <a:srcRect t="42642" r="46667" b="37044"/>
          <a:stretch/>
        </p:blipFill>
        <p:spPr>
          <a:xfrm>
            <a:off x="854242" y="76200"/>
            <a:ext cx="4876800" cy="1295400"/>
          </a:xfrm>
          <a:prstGeom prst="rect">
            <a:avLst/>
          </a:prstGeom>
        </p:spPr>
      </p:pic>
      <p:pic>
        <p:nvPicPr>
          <p:cNvPr id="1026" name="Picture 2" descr="Adding and Subtracting Fractions with Unlike Denominators — Process - Expii">
            <a:extLst>
              <a:ext uri="{FF2B5EF4-FFF2-40B4-BE49-F238E27FC236}">
                <a16:creationId xmlns:a16="http://schemas.microsoft.com/office/drawing/2014/main" id="{58CC4929-D242-4798-8BEA-D7A985D7E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100263"/>
            <a:ext cx="3657600" cy="3657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62E189F-F398-4F01-AC29-7B1134AF76C1}"/>
                  </a:ext>
                </a:extLst>
              </p14:cNvPr>
              <p14:cNvContentPartPr/>
              <p14:nvPr/>
            </p14:nvContentPartPr>
            <p14:xfrm>
              <a:off x="1289520" y="1534680"/>
              <a:ext cx="8728920" cy="5284440"/>
            </p14:xfrm>
          </p:contentPart>
        </mc:Choice>
        <mc:Fallback xmlns="">
          <p:pic>
            <p:nvPicPr>
              <p:cNvPr id="3" name="Ink 2">
                <a:extLst>
                  <a:ext uri="{FF2B5EF4-FFF2-40B4-BE49-F238E27FC236}">
                    <a16:creationId xmlns:a16="http://schemas.microsoft.com/office/drawing/2014/main" id="{D62E189F-F398-4F01-AC29-7B1134AF76C1}"/>
                  </a:ext>
                </a:extLst>
              </p:cNvPr>
              <p:cNvPicPr/>
              <p:nvPr/>
            </p:nvPicPr>
            <p:blipFill>
              <a:blip r:embed="rId5"/>
              <a:stretch>
                <a:fillRect/>
              </a:stretch>
            </p:blipFill>
            <p:spPr>
              <a:xfrm>
                <a:off x="1280160" y="1525320"/>
                <a:ext cx="8747640" cy="5303160"/>
              </a:xfrm>
              <a:prstGeom prst="rect">
                <a:avLst/>
              </a:prstGeom>
            </p:spPr>
          </p:pic>
        </mc:Fallback>
      </mc:AlternateContent>
      <p:sp>
        <p:nvSpPr>
          <p:cNvPr id="4" name="Footer Placeholder 3">
            <a:extLst>
              <a:ext uri="{FF2B5EF4-FFF2-40B4-BE49-F238E27FC236}">
                <a16:creationId xmlns:a16="http://schemas.microsoft.com/office/drawing/2014/main" id="{9357460B-B7C2-40DB-BA7B-7D8EB8D2B04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38D3CE-F880-42B6-B19F-86911BF682DC}"/>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394990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C0C1B8-8654-4E63-A2B5-65931AEFCFC3}"/>
              </a:ext>
            </a:extLst>
          </p:cNvPr>
          <p:cNvPicPr>
            <a:picLocks noChangeAspect="1"/>
          </p:cNvPicPr>
          <p:nvPr/>
        </p:nvPicPr>
        <p:blipFill rotWithShape="1">
          <a:blip r:embed="rId2"/>
          <a:srcRect t="42642" r="46667" b="37044"/>
          <a:stretch/>
        </p:blipFill>
        <p:spPr>
          <a:xfrm>
            <a:off x="1676400" y="304800"/>
            <a:ext cx="4876800" cy="1295400"/>
          </a:xfrm>
          <a:prstGeom prst="rect">
            <a:avLst/>
          </a:prstGeom>
        </p:spPr>
      </p:pic>
      <p:sp>
        <p:nvSpPr>
          <p:cNvPr id="3" name="Footer Placeholder 2">
            <a:extLst>
              <a:ext uri="{FF2B5EF4-FFF2-40B4-BE49-F238E27FC236}">
                <a16:creationId xmlns:a16="http://schemas.microsoft.com/office/drawing/2014/main" id="{1B2DDCBB-B564-4B8D-A36B-910F8585AFA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8A9275F-DED4-426E-9338-9BAA293E67E9}"/>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2923714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F6970B-D4C7-4CFF-87B3-E9CD346DD77B}"/>
              </a:ext>
            </a:extLst>
          </p:cNvPr>
          <p:cNvPicPr>
            <a:picLocks noChangeAspect="1"/>
          </p:cNvPicPr>
          <p:nvPr/>
        </p:nvPicPr>
        <p:blipFill>
          <a:blip r:embed="rId2"/>
          <a:stretch>
            <a:fillRect/>
          </a:stretch>
        </p:blipFill>
        <p:spPr>
          <a:xfrm>
            <a:off x="1676400" y="85725"/>
            <a:ext cx="8839200" cy="6686550"/>
          </a:xfrm>
          <a:prstGeom prst="rect">
            <a:avLst/>
          </a:prstGeom>
        </p:spPr>
      </p:pic>
      <p:sp>
        <p:nvSpPr>
          <p:cNvPr id="3" name="Footer Placeholder 2">
            <a:extLst>
              <a:ext uri="{FF2B5EF4-FFF2-40B4-BE49-F238E27FC236}">
                <a16:creationId xmlns:a16="http://schemas.microsoft.com/office/drawing/2014/main" id="{2E5BA47B-921E-4443-92A7-60585001C0C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F0F2D86-0AD2-41D2-90A8-B699B053E8C1}"/>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100207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0094DE-4338-492B-B5EF-076F4D5FF386}"/>
              </a:ext>
            </a:extLst>
          </p:cNvPr>
          <p:cNvPicPr>
            <a:picLocks noChangeAspect="1"/>
          </p:cNvPicPr>
          <p:nvPr/>
        </p:nvPicPr>
        <p:blipFill>
          <a:blip r:embed="rId2"/>
          <a:stretch>
            <a:fillRect/>
          </a:stretch>
        </p:blipFill>
        <p:spPr>
          <a:xfrm>
            <a:off x="1524000" y="914400"/>
            <a:ext cx="9144000" cy="4981582"/>
          </a:xfrm>
          <a:prstGeom prst="rect">
            <a:avLst/>
          </a:prstGeom>
        </p:spPr>
      </p:pic>
      <p:cxnSp>
        <p:nvCxnSpPr>
          <p:cNvPr id="3" name="Straight Arrow Connector 2">
            <a:extLst>
              <a:ext uri="{FF2B5EF4-FFF2-40B4-BE49-F238E27FC236}">
                <a16:creationId xmlns:a16="http://schemas.microsoft.com/office/drawing/2014/main" id="{2DF3D028-4679-4D2B-A7E7-831E73231531}"/>
              </a:ext>
            </a:extLst>
          </p:cNvPr>
          <p:cNvCxnSpPr/>
          <p:nvPr/>
        </p:nvCxnSpPr>
        <p:spPr>
          <a:xfrm flipV="1">
            <a:off x="1098884" y="4207187"/>
            <a:ext cx="1371600" cy="129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A37D33-679F-42AA-81A3-2B517F08CA63}"/>
              </a:ext>
            </a:extLst>
          </p:cNvPr>
          <p:cNvSpPr txBox="1"/>
          <p:nvPr/>
        </p:nvSpPr>
        <p:spPr>
          <a:xfrm>
            <a:off x="576212" y="5578279"/>
            <a:ext cx="1208472" cy="369332"/>
          </a:xfrm>
          <a:prstGeom prst="rect">
            <a:avLst/>
          </a:prstGeom>
          <a:noFill/>
        </p:spPr>
        <p:txBody>
          <a:bodyPr wrap="none" rtlCol="0">
            <a:spAutoFit/>
          </a:bodyPr>
          <a:lstStyle/>
          <a:p>
            <a:r>
              <a:rPr lang="en-IN" dirty="0"/>
              <a:t>Odds Ratio</a:t>
            </a:r>
          </a:p>
        </p:txBody>
      </p:sp>
      <p:cxnSp>
        <p:nvCxnSpPr>
          <p:cNvPr id="9" name="Straight Arrow Connector 8">
            <a:extLst>
              <a:ext uri="{FF2B5EF4-FFF2-40B4-BE49-F238E27FC236}">
                <a16:creationId xmlns:a16="http://schemas.microsoft.com/office/drawing/2014/main" id="{0B231E9F-FC50-43D3-A348-51883F74B386}"/>
              </a:ext>
            </a:extLst>
          </p:cNvPr>
          <p:cNvCxnSpPr>
            <a:cxnSpLocks/>
          </p:cNvCxnSpPr>
          <p:nvPr/>
        </p:nvCxnSpPr>
        <p:spPr>
          <a:xfrm flipH="1">
            <a:off x="7772400" y="35814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1FB42DA-C21B-4522-A7D2-203BF5B996B6}"/>
              </a:ext>
            </a:extLst>
          </p:cNvPr>
          <p:cNvSpPr txBox="1"/>
          <p:nvPr/>
        </p:nvSpPr>
        <p:spPr>
          <a:xfrm>
            <a:off x="8610600" y="3396734"/>
            <a:ext cx="2538837" cy="369332"/>
          </a:xfrm>
          <a:prstGeom prst="rect">
            <a:avLst/>
          </a:prstGeom>
          <a:noFill/>
        </p:spPr>
        <p:txBody>
          <a:bodyPr wrap="none" rtlCol="0">
            <a:spAutoFit/>
          </a:bodyPr>
          <a:lstStyle/>
          <a:p>
            <a:r>
              <a:rPr lang="en-IN" dirty="0"/>
              <a:t>(S)This is odds ratio value</a:t>
            </a:r>
          </a:p>
        </p:txBody>
      </p:sp>
      <p:sp>
        <p:nvSpPr>
          <p:cNvPr id="12" name="TextBox 11">
            <a:extLst>
              <a:ext uri="{FF2B5EF4-FFF2-40B4-BE49-F238E27FC236}">
                <a16:creationId xmlns:a16="http://schemas.microsoft.com/office/drawing/2014/main" id="{92D20F48-C2B0-4F96-A8EC-850A3729CF7F}"/>
              </a:ext>
            </a:extLst>
          </p:cNvPr>
          <p:cNvSpPr txBox="1"/>
          <p:nvPr/>
        </p:nvSpPr>
        <p:spPr>
          <a:xfrm>
            <a:off x="1885950" y="5018819"/>
            <a:ext cx="3371850" cy="1200329"/>
          </a:xfrm>
          <a:prstGeom prst="rect">
            <a:avLst/>
          </a:prstGeom>
          <a:noFill/>
        </p:spPr>
        <p:txBody>
          <a:bodyPr wrap="square" rtlCol="0">
            <a:spAutoFit/>
          </a:bodyPr>
          <a:lstStyle/>
          <a:p>
            <a:r>
              <a:rPr lang="en-IN" dirty="0"/>
              <a:t>We want to find the probability (P) of occurrence, from the Odds ratio. So we put the value of S in the equation = p/1-p</a:t>
            </a:r>
          </a:p>
        </p:txBody>
      </p:sp>
      <p:sp>
        <p:nvSpPr>
          <p:cNvPr id="2" name="Footer Placeholder 1">
            <a:extLst>
              <a:ext uri="{FF2B5EF4-FFF2-40B4-BE49-F238E27FC236}">
                <a16:creationId xmlns:a16="http://schemas.microsoft.com/office/drawing/2014/main" id="{0ECF5EC3-9157-4764-9C4E-D11F661B207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6E3490-9B29-473D-B1AD-57074CB7D772}"/>
              </a:ext>
            </a:extLst>
          </p:cNvPr>
          <p:cNvSpPr>
            <a:spLocks noGrp="1"/>
          </p:cNvSpPr>
          <p:nvPr>
            <p:ph type="sldNum" sz="quarter" idx="12"/>
          </p:nvPr>
        </p:nvSpPr>
        <p:spPr/>
        <p:txBody>
          <a:bodyPr/>
          <a:lstStyle/>
          <a:p>
            <a:fld id="{B6F15528-21DE-4FAA-801E-634DDDAF4B2B}" type="slidenum">
              <a:rPr lang="en-US" smtClean="0"/>
              <a:pPr/>
              <a:t>24</a:t>
            </a:fld>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7934CA2-587D-7757-AE3F-28C5F562E955}"/>
                  </a:ext>
                </a:extLst>
              </p14:cNvPr>
              <p14:cNvContentPartPr/>
              <p14:nvPr/>
            </p14:nvContentPartPr>
            <p14:xfrm>
              <a:off x="2720520" y="1891080"/>
              <a:ext cx="6945840" cy="2737080"/>
            </p14:xfrm>
          </p:contentPart>
        </mc:Choice>
        <mc:Fallback>
          <p:pic>
            <p:nvPicPr>
              <p:cNvPr id="6" name="Ink 5">
                <a:extLst>
                  <a:ext uri="{FF2B5EF4-FFF2-40B4-BE49-F238E27FC236}">
                    <a16:creationId xmlns:a16="http://schemas.microsoft.com/office/drawing/2014/main" id="{97934CA2-587D-7757-AE3F-28C5F562E955}"/>
                  </a:ext>
                </a:extLst>
              </p:cNvPr>
              <p:cNvPicPr/>
              <p:nvPr/>
            </p:nvPicPr>
            <p:blipFill>
              <a:blip r:embed="rId4"/>
              <a:stretch>
                <a:fillRect/>
              </a:stretch>
            </p:blipFill>
            <p:spPr>
              <a:xfrm>
                <a:off x="2711160" y="1881720"/>
                <a:ext cx="6964560" cy="2755800"/>
              </a:xfrm>
              <a:prstGeom prst="rect">
                <a:avLst/>
              </a:prstGeom>
            </p:spPr>
          </p:pic>
        </mc:Fallback>
      </mc:AlternateContent>
    </p:spTree>
    <p:extLst>
      <p:ext uri="{BB962C8B-B14F-4D97-AF65-F5344CB8AC3E}">
        <p14:creationId xmlns:p14="http://schemas.microsoft.com/office/powerpoint/2010/main" val="2331941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88FF4-88D3-4B4F-82A6-F34A7A6FCAD6}"/>
              </a:ext>
            </a:extLst>
          </p:cNvPr>
          <p:cNvSpPr>
            <a:spLocks noGrp="1"/>
          </p:cNvSpPr>
          <p:nvPr>
            <p:ph type="ctrTitle"/>
          </p:nvPr>
        </p:nvSpPr>
        <p:spPr/>
        <p:txBody>
          <a:bodyPr/>
          <a:lstStyle/>
          <a:p>
            <a:br>
              <a:rPr lang="en-US" dirty="0"/>
            </a:br>
            <a:r>
              <a:rPr lang="en-US" dirty="0"/>
              <a:t>Difference between</a:t>
            </a:r>
            <a:br>
              <a:rPr lang="en-US" dirty="0"/>
            </a:br>
            <a:r>
              <a:rPr lang="en-US" dirty="0"/>
              <a:t>Odds vs Log(odds)</a:t>
            </a:r>
            <a:br>
              <a:rPr lang="en-US" dirty="0"/>
            </a:br>
            <a:endParaRPr lang="en-IN" dirty="0"/>
          </a:p>
        </p:txBody>
      </p:sp>
      <p:sp>
        <p:nvSpPr>
          <p:cNvPr id="5" name="Subtitle 4">
            <a:extLst>
              <a:ext uri="{FF2B5EF4-FFF2-40B4-BE49-F238E27FC236}">
                <a16:creationId xmlns:a16="http://schemas.microsoft.com/office/drawing/2014/main" id="{A25B4F91-C0C7-4DF1-9240-8102D119E878}"/>
              </a:ext>
            </a:extLst>
          </p:cNvPr>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BEE1E27-558B-45A6-8CF7-152063305BD1}"/>
                  </a:ext>
                </a:extLst>
              </p14:cNvPr>
              <p14:cNvContentPartPr/>
              <p14:nvPr/>
            </p14:nvContentPartPr>
            <p14:xfrm>
              <a:off x="6853680" y="3604320"/>
              <a:ext cx="2571840" cy="170640"/>
            </p14:xfrm>
          </p:contentPart>
        </mc:Choice>
        <mc:Fallback xmlns="">
          <p:pic>
            <p:nvPicPr>
              <p:cNvPr id="2" name="Ink 1">
                <a:extLst>
                  <a:ext uri="{FF2B5EF4-FFF2-40B4-BE49-F238E27FC236}">
                    <a16:creationId xmlns:a16="http://schemas.microsoft.com/office/drawing/2014/main" id="{3BEE1E27-558B-45A6-8CF7-152063305BD1}"/>
                  </a:ext>
                </a:extLst>
              </p:cNvPr>
              <p:cNvPicPr/>
              <p:nvPr/>
            </p:nvPicPr>
            <p:blipFill>
              <a:blip r:embed="rId3"/>
              <a:stretch>
                <a:fillRect/>
              </a:stretch>
            </p:blipFill>
            <p:spPr>
              <a:xfrm>
                <a:off x="6844320" y="3594960"/>
                <a:ext cx="2590560" cy="189360"/>
              </a:xfrm>
              <a:prstGeom prst="rect">
                <a:avLst/>
              </a:prstGeom>
            </p:spPr>
          </p:pic>
        </mc:Fallback>
      </mc:AlternateContent>
      <p:sp>
        <p:nvSpPr>
          <p:cNvPr id="3" name="Slide Number Placeholder 2">
            <a:extLst>
              <a:ext uri="{FF2B5EF4-FFF2-40B4-BE49-F238E27FC236}">
                <a16:creationId xmlns:a16="http://schemas.microsoft.com/office/drawing/2014/main" id="{C6FBA12B-57ED-4EE9-8A87-DF6EFE8FB1CD}"/>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23010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EAD79-9C59-4AA0-9E4D-FB3727B48C79}"/>
              </a:ext>
            </a:extLst>
          </p:cNvPr>
          <p:cNvPicPr>
            <a:picLocks noChangeAspect="1"/>
          </p:cNvPicPr>
          <p:nvPr/>
        </p:nvPicPr>
        <p:blipFill>
          <a:blip r:embed="rId3"/>
          <a:stretch>
            <a:fillRect/>
          </a:stretch>
        </p:blipFill>
        <p:spPr>
          <a:xfrm>
            <a:off x="1524000" y="1887235"/>
            <a:ext cx="9144000" cy="3083530"/>
          </a:xfrm>
          <a:prstGeom prst="rect">
            <a:avLst/>
          </a:prstGeom>
        </p:spPr>
      </p:pic>
      <p:sp>
        <p:nvSpPr>
          <p:cNvPr id="4" name="TextBox 3">
            <a:extLst>
              <a:ext uri="{FF2B5EF4-FFF2-40B4-BE49-F238E27FC236}">
                <a16:creationId xmlns:a16="http://schemas.microsoft.com/office/drawing/2014/main" id="{ED26684B-4ABF-4FC7-8D05-82E60BBEF586}"/>
              </a:ext>
            </a:extLst>
          </p:cNvPr>
          <p:cNvSpPr txBox="1"/>
          <p:nvPr/>
        </p:nvSpPr>
        <p:spPr>
          <a:xfrm>
            <a:off x="914400" y="2971800"/>
            <a:ext cx="3120213" cy="584775"/>
          </a:xfrm>
          <a:prstGeom prst="rect">
            <a:avLst/>
          </a:prstGeom>
          <a:noFill/>
        </p:spPr>
        <p:txBody>
          <a:bodyPr wrap="none" rtlCol="0">
            <a:spAutoFit/>
          </a:bodyPr>
          <a:lstStyle/>
          <a:p>
            <a:r>
              <a:rPr lang="en-IN" sz="3200" dirty="0"/>
              <a:t>What are odds? =</a:t>
            </a:r>
          </a:p>
        </p:txBody>
      </p:sp>
      <p:sp>
        <p:nvSpPr>
          <p:cNvPr id="2" name="Footer Placeholder 1">
            <a:extLst>
              <a:ext uri="{FF2B5EF4-FFF2-40B4-BE49-F238E27FC236}">
                <a16:creationId xmlns:a16="http://schemas.microsoft.com/office/drawing/2014/main" id="{C17D2CDC-383A-467A-80A3-99D1AD43BEE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CD86E0-069C-4DB6-9E56-E96991917408}"/>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4177701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4239A-893F-4D1D-99DE-23C4D3291ECC}"/>
              </a:ext>
            </a:extLst>
          </p:cNvPr>
          <p:cNvPicPr>
            <a:picLocks noChangeAspect="1"/>
          </p:cNvPicPr>
          <p:nvPr/>
        </p:nvPicPr>
        <p:blipFill>
          <a:blip r:embed="rId2"/>
          <a:stretch>
            <a:fillRect/>
          </a:stretch>
        </p:blipFill>
        <p:spPr>
          <a:xfrm>
            <a:off x="1524000" y="1246367"/>
            <a:ext cx="9144000" cy="4365266"/>
          </a:xfrm>
          <a:prstGeom prst="rect">
            <a:avLst/>
          </a:prstGeom>
        </p:spPr>
      </p:pic>
      <p:cxnSp>
        <p:nvCxnSpPr>
          <p:cNvPr id="9" name="Straight Arrow Connector 8">
            <a:extLst>
              <a:ext uri="{FF2B5EF4-FFF2-40B4-BE49-F238E27FC236}">
                <a16:creationId xmlns:a16="http://schemas.microsoft.com/office/drawing/2014/main" id="{7B5FA868-55EC-428E-B7CE-207F7ADB99BD}"/>
              </a:ext>
            </a:extLst>
          </p:cNvPr>
          <p:cNvCxnSpPr/>
          <p:nvPr/>
        </p:nvCxnSpPr>
        <p:spPr>
          <a:xfrm flipV="1">
            <a:off x="3848100" y="312420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97D088BC-A621-43D7-9E22-DBE85A9C39D2}"/>
              </a:ext>
            </a:extLst>
          </p:cNvPr>
          <p:cNvSpPr/>
          <p:nvPr/>
        </p:nvSpPr>
        <p:spPr>
          <a:xfrm rot="16200000">
            <a:off x="3695700" y="1943100"/>
            <a:ext cx="304800" cy="16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2987D9BD-321D-4454-8BF6-07046BF422C1}"/>
              </a:ext>
            </a:extLst>
          </p:cNvPr>
          <p:cNvSpPr txBox="1"/>
          <p:nvPr/>
        </p:nvSpPr>
        <p:spPr>
          <a:xfrm>
            <a:off x="3048000" y="3733800"/>
            <a:ext cx="2057399" cy="1569660"/>
          </a:xfrm>
          <a:prstGeom prst="rect">
            <a:avLst/>
          </a:prstGeom>
          <a:noFill/>
        </p:spPr>
        <p:txBody>
          <a:bodyPr wrap="square" rtlCol="0">
            <a:spAutoFit/>
          </a:bodyPr>
          <a:lstStyle/>
          <a:p>
            <a:r>
              <a:rPr lang="en-IN" sz="3200" dirty="0">
                <a:solidFill>
                  <a:schemeClr val="accent3">
                    <a:lumMod val="75000"/>
                    <a:lumOff val="25000"/>
                  </a:schemeClr>
                </a:solidFill>
              </a:rPr>
              <a:t>Blue</a:t>
            </a:r>
            <a:r>
              <a:rPr lang="en-IN" sz="3200" dirty="0"/>
              <a:t> circles represent Winning</a:t>
            </a:r>
          </a:p>
        </p:txBody>
      </p:sp>
      <p:sp>
        <p:nvSpPr>
          <p:cNvPr id="2" name="Footer Placeholder 1">
            <a:extLst>
              <a:ext uri="{FF2B5EF4-FFF2-40B4-BE49-F238E27FC236}">
                <a16:creationId xmlns:a16="http://schemas.microsoft.com/office/drawing/2014/main" id="{9D2540C7-92F8-47AC-86D8-413FBE41D5F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1E684CE-4BC1-407D-80DC-6F69988B0B7E}"/>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4114963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11EB4-BD4C-416E-AE26-AD8BC855BBB8}"/>
              </a:ext>
            </a:extLst>
          </p:cNvPr>
          <p:cNvPicPr>
            <a:picLocks noChangeAspect="1"/>
          </p:cNvPicPr>
          <p:nvPr/>
        </p:nvPicPr>
        <p:blipFill>
          <a:blip r:embed="rId2"/>
          <a:stretch>
            <a:fillRect/>
          </a:stretch>
        </p:blipFill>
        <p:spPr>
          <a:xfrm>
            <a:off x="1524000" y="1926772"/>
            <a:ext cx="9144000" cy="3004457"/>
          </a:xfrm>
          <a:prstGeom prst="rect">
            <a:avLst/>
          </a:prstGeom>
        </p:spPr>
      </p:pic>
      <p:sp>
        <p:nvSpPr>
          <p:cNvPr id="4" name="TextBox 3">
            <a:extLst>
              <a:ext uri="{FF2B5EF4-FFF2-40B4-BE49-F238E27FC236}">
                <a16:creationId xmlns:a16="http://schemas.microsoft.com/office/drawing/2014/main" id="{61740D5B-5D75-4D13-9869-E339FE4559E5}"/>
              </a:ext>
            </a:extLst>
          </p:cNvPr>
          <p:cNvSpPr txBox="1"/>
          <p:nvPr/>
        </p:nvSpPr>
        <p:spPr>
          <a:xfrm>
            <a:off x="533400" y="2514600"/>
            <a:ext cx="3120213" cy="1077218"/>
          </a:xfrm>
          <a:prstGeom prst="rect">
            <a:avLst/>
          </a:prstGeom>
          <a:noFill/>
        </p:spPr>
        <p:txBody>
          <a:bodyPr wrap="none" rtlCol="0">
            <a:spAutoFit/>
          </a:bodyPr>
          <a:lstStyle/>
          <a:p>
            <a:r>
              <a:rPr lang="en-IN" sz="3200" dirty="0"/>
              <a:t>What are odds? =</a:t>
            </a:r>
          </a:p>
          <a:p>
            <a:r>
              <a:rPr lang="en-IN" sz="3200" dirty="0"/>
              <a:t>Odds of Winning</a:t>
            </a:r>
          </a:p>
        </p:txBody>
      </p:sp>
      <p:sp>
        <p:nvSpPr>
          <p:cNvPr id="2" name="Footer Placeholder 1">
            <a:extLst>
              <a:ext uri="{FF2B5EF4-FFF2-40B4-BE49-F238E27FC236}">
                <a16:creationId xmlns:a16="http://schemas.microsoft.com/office/drawing/2014/main" id="{97BDBDCF-EB05-4586-8559-192322F9CA7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0B878FD-D621-40DD-901B-EE728A3C8145}"/>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2998779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98172-0083-4DBE-A353-181A89ADC6CC}"/>
              </a:ext>
            </a:extLst>
          </p:cNvPr>
          <p:cNvPicPr>
            <a:picLocks noChangeAspect="1"/>
          </p:cNvPicPr>
          <p:nvPr/>
        </p:nvPicPr>
        <p:blipFill>
          <a:blip r:embed="rId2"/>
          <a:stretch>
            <a:fillRect/>
          </a:stretch>
        </p:blipFill>
        <p:spPr>
          <a:xfrm>
            <a:off x="3033713" y="1462088"/>
            <a:ext cx="6124575" cy="3933825"/>
          </a:xfrm>
          <a:prstGeom prst="rect">
            <a:avLst/>
          </a:prstGeom>
        </p:spPr>
      </p:pic>
      <p:sp>
        <p:nvSpPr>
          <p:cNvPr id="4" name="TextBox 3">
            <a:extLst>
              <a:ext uri="{FF2B5EF4-FFF2-40B4-BE49-F238E27FC236}">
                <a16:creationId xmlns:a16="http://schemas.microsoft.com/office/drawing/2014/main" id="{5CC57003-2E52-401B-9CCF-7589D591DDC5}"/>
              </a:ext>
            </a:extLst>
          </p:cNvPr>
          <p:cNvSpPr txBox="1"/>
          <p:nvPr/>
        </p:nvSpPr>
        <p:spPr>
          <a:xfrm>
            <a:off x="457200" y="3124200"/>
            <a:ext cx="3120213" cy="1077218"/>
          </a:xfrm>
          <a:prstGeom prst="rect">
            <a:avLst/>
          </a:prstGeom>
          <a:noFill/>
        </p:spPr>
        <p:txBody>
          <a:bodyPr wrap="none" rtlCol="0">
            <a:spAutoFit/>
          </a:bodyPr>
          <a:lstStyle/>
          <a:p>
            <a:r>
              <a:rPr lang="en-IN" sz="3200" dirty="0"/>
              <a:t>What are odds? =</a:t>
            </a:r>
          </a:p>
          <a:p>
            <a:r>
              <a:rPr lang="en-IN" sz="3200" dirty="0"/>
              <a:t>Odds of Winning</a:t>
            </a:r>
          </a:p>
        </p:txBody>
      </p:sp>
      <p:sp>
        <p:nvSpPr>
          <p:cNvPr id="2" name="Footer Placeholder 1">
            <a:extLst>
              <a:ext uri="{FF2B5EF4-FFF2-40B4-BE49-F238E27FC236}">
                <a16:creationId xmlns:a16="http://schemas.microsoft.com/office/drawing/2014/main" id="{A568A135-9226-4DF3-993E-BACE51340D7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A41AA24-E04F-46C4-864B-A81072BEB144}"/>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187890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2E3D7F-3BCD-4528-D9DA-A09E452D8EF0}"/>
              </a:ext>
            </a:extLst>
          </p:cNvPr>
          <p:cNvSpPr>
            <a:spLocks noGrp="1"/>
          </p:cNvSpPr>
          <p:nvPr>
            <p:ph type="title"/>
          </p:nvPr>
        </p:nvSpPr>
        <p:spPr/>
        <p:txBody>
          <a:bodyPr/>
          <a:lstStyle/>
          <a:p>
            <a:endParaRPr lang="en-IN"/>
          </a:p>
        </p:txBody>
      </p:sp>
      <p:sp>
        <p:nvSpPr>
          <p:cNvPr id="5" name="Slide Number Placeholder 4">
            <a:extLst>
              <a:ext uri="{FF2B5EF4-FFF2-40B4-BE49-F238E27FC236}">
                <a16:creationId xmlns:a16="http://schemas.microsoft.com/office/drawing/2014/main" id="{80D4FA1D-D8E2-F7DE-D9D9-3665BF54108C}"/>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3348579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2670C-805C-469E-AD61-0F3F25368A96}"/>
              </a:ext>
            </a:extLst>
          </p:cNvPr>
          <p:cNvPicPr>
            <a:picLocks noChangeAspect="1"/>
          </p:cNvPicPr>
          <p:nvPr/>
        </p:nvPicPr>
        <p:blipFill>
          <a:blip r:embed="rId2"/>
          <a:stretch>
            <a:fillRect/>
          </a:stretch>
        </p:blipFill>
        <p:spPr>
          <a:xfrm>
            <a:off x="2362200" y="1123950"/>
            <a:ext cx="6505575" cy="4610100"/>
          </a:xfrm>
          <a:prstGeom prst="rect">
            <a:avLst/>
          </a:prstGeom>
        </p:spPr>
      </p:pic>
      <p:sp>
        <p:nvSpPr>
          <p:cNvPr id="4" name="TextBox 3">
            <a:extLst>
              <a:ext uri="{FF2B5EF4-FFF2-40B4-BE49-F238E27FC236}">
                <a16:creationId xmlns:a16="http://schemas.microsoft.com/office/drawing/2014/main" id="{AAAB8939-BEC9-4723-B5B8-C3BF36AC957E}"/>
              </a:ext>
            </a:extLst>
          </p:cNvPr>
          <p:cNvSpPr txBox="1"/>
          <p:nvPr/>
        </p:nvSpPr>
        <p:spPr>
          <a:xfrm>
            <a:off x="51886" y="3756630"/>
            <a:ext cx="4134337" cy="584775"/>
          </a:xfrm>
          <a:prstGeom prst="rect">
            <a:avLst/>
          </a:prstGeom>
          <a:noFill/>
        </p:spPr>
        <p:txBody>
          <a:bodyPr wrap="none" rtlCol="0">
            <a:spAutoFit/>
          </a:bodyPr>
          <a:lstStyle/>
          <a:p>
            <a:r>
              <a:rPr lang="en-IN" sz="3200" dirty="0"/>
              <a:t>What are Odds Ratio? =</a:t>
            </a:r>
          </a:p>
        </p:txBody>
      </p:sp>
      <p:sp>
        <p:nvSpPr>
          <p:cNvPr id="6" name="TextBox 5">
            <a:extLst>
              <a:ext uri="{FF2B5EF4-FFF2-40B4-BE49-F238E27FC236}">
                <a16:creationId xmlns:a16="http://schemas.microsoft.com/office/drawing/2014/main" id="{62042499-2D09-4E56-B060-1B7C443C8EED}"/>
              </a:ext>
            </a:extLst>
          </p:cNvPr>
          <p:cNvSpPr txBox="1"/>
          <p:nvPr/>
        </p:nvSpPr>
        <p:spPr>
          <a:xfrm>
            <a:off x="457200" y="6096000"/>
            <a:ext cx="11281422" cy="369332"/>
          </a:xfrm>
          <a:prstGeom prst="rect">
            <a:avLst/>
          </a:prstGeom>
          <a:noFill/>
        </p:spPr>
        <p:txBody>
          <a:bodyPr wrap="none" rtlCol="0">
            <a:spAutoFit/>
          </a:bodyPr>
          <a:lstStyle/>
          <a:p>
            <a:r>
              <a:rPr lang="en-IN" dirty="0"/>
              <a:t>Here example 1 and Example 2 are, two different Games, and we are just using the Ratio of the Odds for each example</a:t>
            </a:r>
          </a:p>
        </p:txBody>
      </p:sp>
      <p:grpSp>
        <p:nvGrpSpPr>
          <p:cNvPr id="9" name="Group 8">
            <a:extLst>
              <a:ext uri="{FF2B5EF4-FFF2-40B4-BE49-F238E27FC236}">
                <a16:creationId xmlns:a16="http://schemas.microsoft.com/office/drawing/2014/main" id="{61D63D1C-C85E-4347-B56A-0219B478C634}"/>
              </a:ext>
            </a:extLst>
          </p:cNvPr>
          <p:cNvGrpSpPr/>
          <p:nvPr/>
        </p:nvGrpSpPr>
        <p:grpSpPr>
          <a:xfrm>
            <a:off x="6810375" y="3264187"/>
            <a:ext cx="5349541" cy="1569660"/>
            <a:chOff x="6810375" y="3264187"/>
            <a:chExt cx="5349541" cy="1569660"/>
          </a:xfrm>
        </p:grpSpPr>
        <p:sp>
          <p:nvSpPr>
            <p:cNvPr id="5" name="TextBox 4">
              <a:extLst>
                <a:ext uri="{FF2B5EF4-FFF2-40B4-BE49-F238E27FC236}">
                  <a16:creationId xmlns:a16="http://schemas.microsoft.com/office/drawing/2014/main" id="{A552412E-1EC8-4142-9AF3-73252953D311}"/>
                </a:ext>
              </a:extLst>
            </p:cNvPr>
            <p:cNvSpPr txBox="1"/>
            <p:nvPr/>
          </p:nvSpPr>
          <p:spPr>
            <a:xfrm>
              <a:off x="6810375" y="3264187"/>
              <a:ext cx="5349541" cy="1569660"/>
            </a:xfrm>
            <a:prstGeom prst="rect">
              <a:avLst/>
            </a:prstGeom>
            <a:noFill/>
          </p:spPr>
          <p:txBody>
            <a:bodyPr wrap="none" rtlCol="0">
              <a:spAutoFit/>
            </a:bodyPr>
            <a:lstStyle/>
            <a:p>
              <a:r>
                <a:rPr lang="en-IN" sz="3200" dirty="0"/>
                <a:t>Odds of Winning for Example 1</a:t>
              </a:r>
            </a:p>
            <a:p>
              <a:endParaRPr lang="en-IN" sz="3200" dirty="0"/>
            </a:p>
            <a:p>
              <a:r>
                <a:rPr lang="en-IN" sz="3200" dirty="0"/>
                <a:t>Odds of Winning for Example 2</a:t>
              </a:r>
            </a:p>
          </p:txBody>
        </p:sp>
        <p:cxnSp>
          <p:nvCxnSpPr>
            <p:cNvPr id="8" name="Straight Connector 7">
              <a:extLst>
                <a:ext uri="{FF2B5EF4-FFF2-40B4-BE49-F238E27FC236}">
                  <a16:creationId xmlns:a16="http://schemas.microsoft.com/office/drawing/2014/main" id="{C4CAF032-9982-44E0-8AC2-26A42504C71E}"/>
                </a:ext>
              </a:extLst>
            </p:cNvPr>
            <p:cNvCxnSpPr/>
            <p:nvPr/>
          </p:nvCxnSpPr>
          <p:spPr>
            <a:xfrm>
              <a:off x="7315200" y="3962400"/>
              <a:ext cx="44234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70F6CBD9-7E68-424C-AC3C-F124118BA23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1D14396-A387-4DBD-A163-79B42891A902}"/>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4173150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36197-56DD-4A45-8F8D-587E6D08BFC7}"/>
              </a:ext>
            </a:extLst>
          </p:cNvPr>
          <p:cNvPicPr>
            <a:picLocks noChangeAspect="1"/>
          </p:cNvPicPr>
          <p:nvPr/>
        </p:nvPicPr>
        <p:blipFill>
          <a:blip r:embed="rId2"/>
          <a:stretch>
            <a:fillRect/>
          </a:stretch>
        </p:blipFill>
        <p:spPr>
          <a:xfrm>
            <a:off x="3081338" y="1685925"/>
            <a:ext cx="6029325" cy="3486150"/>
          </a:xfrm>
          <a:prstGeom prst="rect">
            <a:avLst/>
          </a:prstGeom>
        </p:spPr>
      </p:pic>
      <p:sp>
        <p:nvSpPr>
          <p:cNvPr id="2" name="Footer Placeholder 1">
            <a:extLst>
              <a:ext uri="{FF2B5EF4-FFF2-40B4-BE49-F238E27FC236}">
                <a16:creationId xmlns:a16="http://schemas.microsoft.com/office/drawing/2014/main" id="{26C6D95A-8F3A-44A3-A277-7D3655F4FBB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D389ECD-5C1F-46C3-96C6-9C3344E9395E}"/>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2626074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5D82-BA2D-4E07-A1FE-3B488E8A93DA}"/>
              </a:ext>
            </a:extLst>
          </p:cNvPr>
          <p:cNvPicPr>
            <a:picLocks noChangeAspect="1"/>
          </p:cNvPicPr>
          <p:nvPr/>
        </p:nvPicPr>
        <p:blipFill>
          <a:blip r:embed="rId2"/>
          <a:stretch>
            <a:fillRect/>
          </a:stretch>
        </p:blipFill>
        <p:spPr>
          <a:xfrm>
            <a:off x="2928938" y="1666875"/>
            <a:ext cx="6334125" cy="3524250"/>
          </a:xfrm>
          <a:prstGeom prst="rect">
            <a:avLst/>
          </a:prstGeom>
        </p:spPr>
      </p:pic>
      <p:sp>
        <p:nvSpPr>
          <p:cNvPr id="2" name="Footer Placeholder 1">
            <a:extLst>
              <a:ext uri="{FF2B5EF4-FFF2-40B4-BE49-F238E27FC236}">
                <a16:creationId xmlns:a16="http://schemas.microsoft.com/office/drawing/2014/main" id="{7343EE30-C1AE-45E8-8AF8-EFC7BC5428F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62C4CFC-2912-4F7A-932C-1A31575BFDD4}"/>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308801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D76C1-3116-4606-9B17-8A29B91EA6A6}"/>
              </a:ext>
            </a:extLst>
          </p:cNvPr>
          <p:cNvPicPr>
            <a:picLocks noChangeAspect="1"/>
          </p:cNvPicPr>
          <p:nvPr/>
        </p:nvPicPr>
        <p:blipFill>
          <a:blip r:embed="rId2"/>
          <a:stretch>
            <a:fillRect/>
          </a:stretch>
        </p:blipFill>
        <p:spPr>
          <a:xfrm>
            <a:off x="1528763" y="1281113"/>
            <a:ext cx="9134475" cy="4295775"/>
          </a:xfrm>
          <a:prstGeom prst="rect">
            <a:avLst/>
          </a:prstGeom>
        </p:spPr>
      </p:pic>
      <p:grpSp>
        <p:nvGrpSpPr>
          <p:cNvPr id="10" name="Group 9">
            <a:extLst>
              <a:ext uri="{FF2B5EF4-FFF2-40B4-BE49-F238E27FC236}">
                <a16:creationId xmlns:a16="http://schemas.microsoft.com/office/drawing/2014/main" id="{43A7302C-651A-4E92-AC1B-F351537EA76C}"/>
              </a:ext>
            </a:extLst>
          </p:cNvPr>
          <p:cNvGrpSpPr/>
          <p:nvPr/>
        </p:nvGrpSpPr>
        <p:grpSpPr>
          <a:xfrm>
            <a:off x="304800" y="104273"/>
            <a:ext cx="4423422" cy="1200329"/>
            <a:chOff x="304800" y="104273"/>
            <a:chExt cx="4423422" cy="1200329"/>
          </a:xfrm>
        </p:grpSpPr>
        <p:sp>
          <p:nvSpPr>
            <p:cNvPr id="5" name="TextBox 4">
              <a:extLst>
                <a:ext uri="{FF2B5EF4-FFF2-40B4-BE49-F238E27FC236}">
                  <a16:creationId xmlns:a16="http://schemas.microsoft.com/office/drawing/2014/main" id="{3371B260-98E8-4654-AC79-947569038F9D}"/>
                </a:ext>
              </a:extLst>
            </p:cNvPr>
            <p:cNvSpPr txBox="1"/>
            <p:nvPr/>
          </p:nvSpPr>
          <p:spPr>
            <a:xfrm>
              <a:off x="304800" y="104273"/>
              <a:ext cx="4048672" cy="1200329"/>
            </a:xfrm>
            <a:prstGeom prst="rect">
              <a:avLst/>
            </a:prstGeom>
            <a:noFill/>
          </p:spPr>
          <p:txBody>
            <a:bodyPr wrap="none" rtlCol="0">
              <a:spAutoFit/>
            </a:bodyPr>
            <a:lstStyle/>
            <a:p>
              <a:r>
                <a:rPr lang="en-IN" sz="2400" dirty="0"/>
                <a:t>Odds of Winning for Example 1</a:t>
              </a:r>
            </a:p>
            <a:p>
              <a:endParaRPr lang="en-IN" sz="2400" dirty="0"/>
            </a:p>
            <a:p>
              <a:r>
                <a:rPr lang="en-IN" sz="2400" dirty="0"/>
                <a:t>Odds of Winning for Example 2</a:t>
              </a:r>
            </a:p>
          </p:txBody>
        </p:sp>
        <p:cxnSp>
          <p:nvCxnSpPr>
            <p:cNvPr id="6" name="Straight Connector 5">
              <a:extLst>
                <a:ext uri="{FF2B5EF4-FFF2-40B4-BE49-F238E27FC236}">
                  <a16:creationId xmlns:a16="http://schemas.microsoft.com/office/drawing/2014/main" id="{3889D536-C161-49A5-8460-DE637D039399}"/>
                </a:ext>
              </a:extLst>
            </p:cNvPr>
            <p:cNvCxnSpPr/>
            <p:nvPr/>
          </p:nvCxnSpPr>
          <p:spPr>
            <a:xfrm>
              <a:off x="304800" y="704437"/>
              <a:ext cx="44234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ED950274-E417-4E1C-8E67-66804B7DC2E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7EC519D-7CFA-47F0-9BDD-501A262C6D86}"/>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2816323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CCC21-23FA-4809-B28C-264DCA23414D}"/>
              </a:ext>
            </a:extLst>
          </p:cNvPr>
          <p:cNvPicPr>
            <a:picLocks noChangeAspect="1"/>
          </p:cNvPicPr>
          <p:nvPr/>
        </p:nvPicPr>
        <p:blipFill>
          <a:blip r:embed="rId2"/>
          <a:stretch>
            <a:fillRect/>
          </a:stretch>
        </p:blipFill>
        <p:spPr>
          <a:xfrm>
            <a:off x="1647825" y="1519238"/>
            <a:ext cx="8896350" cy="3819525"/>
          </a:xfrm>
          <a:prstGeom prst="rect">
            <a:avLst/>
          </a:prstGeom>
        </p:spPr>
      </p:pic>
      <p:grpSp>
        <p:nvGrpSpPr>
          <p:cNvPr id="4" name="Group 3">
            <a:extLst>
              <a:ext uri="{FF2B5EF4-FFF2-40B4-BE49-F238E27FC236}">
                <a16:creationId xmlns:a16="http://schemas.microsoft.com/office/drawing/2014/main" id="{0B97A88F-DD0D-42F3-8403-1BDEDE242F69}"/>
              </a:ext>
            </a:extLst>
          </p:cNvPr>
          <p:cNvGrpSpPr/>
          <p:nvPr/>
        </p:nvGrpSpPr>
        <p:grpSpPr>
          <a:xfrm>
            <a:off x="6858000" y="152400"/>
            <a:ext cx="4423422" cy="1200329"/>
            <a:chOff x="5814194" y="80783"/>
            <a:chExt cx="4423422" cy="1200329"/>
          </a:xfrm>
        </p:grpSpPr>
        <p:sp>
          <p:nvSpPr>
            <p:cNvPr id="5" name="TextBox 4">
              <a:extLst>
                <a:ext uri="{FF2B5EF4-FFF2-40B4-BE49-F238E27FC236}">
                  <a16:creationId xmlns:a16="http://schemas.microsoft.com/office/drawing/2014/main" id="{C6E6AD17-51F9-4892-85FD-5CFD263B5CA7}"/>
                </a:ext>
              </a:extLst>
            </p:cNvPr>
            <p:cNvSpPr txBox="1"/>
            <p:nvPr/>
          </p:nvSpPr>
          <p:spPr>
            <a:xfrm>
              <a:off x="5814194" y="80783"/>
              <a:ext cx="4048672" cy="1200329"/>
            </a:xfrm>
            <a:prstGeom prst="rect">
              <a:avLst/>
            </a:prstGeom>
            <a:noFill/>
          </p:spPr>
          <p:txBody>
            <a:bodyPr wrap="none" rtlCol="0">
              <a:spAutoFit/>
            </a:bodyPr>
            <a:lstStyle/>
            <a:p>
              <a:r>
                <a:rPr lang="en-IN" sz="2400" dirty="0"/>
                <a:t>Odds of Winning for Example 2</a:t>
              </a:r>
            </a:p>
            <a:p>
              <a:endParaRPr lang="en-IN" sz="2400" dirty="0"/>
            </a:p>
            <a:p>
              <a:r>
                <a:rPr lang="en-IN" sz="2400" dirty="0"/>
                <a:t>Odds of Winning for Example 1</a:t>
              </a:r>
            </a:p>
          </p:txBody>
        </p:sp>
        <p:cxnSp>
          <p:nvCxnSpPr>
            <p:cNvPr id="6" name="Straight Connector 5">
              <a:extLst>
                <a:ext uri="{FF2B5EF4-FFF2-40B4-BE49-F238E27FC236}">
                  <a16:creationId xmlns:a16="http://schemas.microsoft.com/office/drawing/2014/main" id="{456768F9-BA73-40BC-BBF4-A68C5E6E7126}"/>
                </a:ext>
              </a:extLst>
            </p:cNvPr>
            <p:cNvCxnSpPr/>
            <p:nvPr/>
          </p:nvCxnSpPr>
          <p:spPr>
            <a:xfrm>
              <a:off x="5814194" y="680947"/>
              <a:ext cx="44234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F88DA2D9-D5E8-49B7-B118-DF625C9A40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9BDA20-35B5-44EC-9C81-547AC8017984}"/>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Tree>
    <p:extLst>
      <p:ext uri="{BB962C8B-B14F-4D97-AF65-F5344CB8AC3E}">
        <p14:creationId xmlns:p14="http://schemas.microsoft.com/office/powerpoint/2010/main" val="2382368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D7773-43DF-4725-B51F-69F633170BC9}"/>
              </a:ext>
            </a:extLst>
          </p:cNvPr>
          <p:cNvPicPr>
            <a:picLocks noChangeAspect="1"/>
          </p:cNvPicPr>
          <p:nvPr/>
        </p:nvPicPr>
        <p:blipFill>
          <a:blip r:embed="rId2"/>
          <a:stretch>
            <a:fillRect/>
          </a:stretch>
        </p:blipFill>
        <p:spPr>
          <a:xfrm>
            <a:off x="1776413" y="1557338"/>
            <a:ext cx="8639175" cy="3743325"/>
          </a:xfrm>
          <a:prstGeom prst="rect">
            <a:avLst/>
          </a:prstGeom>
        </p:spPr>
      </p:pic>
      <p:grpSp>
        <p:nvGrpSpPr>
          <p:cNvPr id="5" name="Group 4">
            <a:extLst>
              <a:ext uri="{FF2B5EF4-FFF2-40B4-BE49-F238E27FC236}">
                <a16:creationId xmlns:a16="http://schemas.microsoft.com/office/drawing/2014/main" id="{BFB5B8CB-00FE-4AB7-BC6A-40A029A21E6A}"/>
              </a:ext>
            </a:extLst>
          </p:cNvPr>
          <p:cNvGrpSpPr/>
          <p:nvPr/>
        </p:nvGrpSpPr>
        <p:grpSpPr>
          <a:xfrm>
            <a:off x="4267200" y="685800"/>
            <a:ext cx="4423422" cy="1200329"/>
            <a:chOff x="304800" y="104273"/>
            <a:chExt cx="4423422" cy="1200329"/>
          </a:xfrm>
        </p:grpSpPr>
        <p:sp>
          <p:nvSpPr>
            <p:cNvPr id="6" name="TextBox 5">
              <a:extLst>
                <a:ext uri="{FF2B5EF4-FFF2-40B4-BE49-F238E27FC236}">
                  <a16:creationId xmlns:a16="http://schemas.microsoft.com/office/drawing/2014/main" id="{EE140A8C-35A0-4859-8597-3DA63DBBD6C5}"/>
                </a:ext>
              </a:extLst>
            </p:cNvPr>
            <p:cNvSpPr txBox="1"/>
            <p:nvPr/>
          </p:nvSpPr>
          <p:spPr>
            <a:xfrm>
              <a:off x="304800" y="104273"/>
              <a:ext cx="4048672" cy="1200329"/>
            </a:xfrm>
            <a:prstGeom prst="rect">
              <a:avLst/>
            </a:prstGeom>
            <a:noFill/>
          </p:spPr>
          <p:txBody>
            <a:bodyPr wrap="none" rtlCol="0">
              <a:spAutoFit/>
            </a:bodyPr>
            <a:lstStyle/>
            <a:p>
              <a:r>
                <a:rPr lang="en-IN" sz="2400" dirty="0"/>
                <a:t>Odds of Winning for Example 1</a:t>
              </a:r>
            </a:p>
            <a:p>
              <a:endParaRPr lang="en-IN" sz="2400" dirty="0"/>
            </a:p>
            <a:p>
              <a:r>
                <a:rPr lang="en-IN" sz="2400" dirty="0"/>
                <a:t>Odds of Winning for Example 2</a:t>
              </a:r>
            </a:p>
          </p:txBody>
        </p:sp>
        <p:cxnSp>
          <p:nvCxnSpPr>
            <p:cNvPr id="7" name="Straight Connector 6">
              <a:extLst>
                <a:ext uri="{FF2B5EF4-FFF2-40B4-BE49-F238E27FC236}">
                  <a16:creationId xmlns:a16="http://schemas.microsoft.com/office/drawing/2014/main" id="{A2300CF6-7D22-46A6-82D2-AC86DCA7B0C1}"/>
                </a:ext>
              </a:extLst>
            </p:cNvPr>
            <p:cNvCxnSpPr/>
            <p:nvPr/>
          </p:nvCxnSpPr>
          <p:spPr>
            <a:xfrm>
              <a:off x="304800" y="704437"/>
              <a:ext cx="44234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Arc 1">
            <a:extLst>
              <a:ext uri="{FF2B5EF4-FFF2-40B4-BE49-F238E27FC236}">
                <a16:creationId xmlns:a16="http://schemas.microsoft.com/office/drawing/2014/main" id="{AAAF4A94-37F3-401B-8EC2-DEFE686FBFD2}"/>
              </a:ext>
            </a:extLst>
          </p:cNvPr>
          <p:cNvSpPr/>
          <p:nvPr/>
        </p:nvSpPr>
        <p:spPr>
          <a:xfrm rot="14001973">
            <a:off x="3809999" y="883663"/>
            <a:ext cx="914400" cy="8382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Arc 7">
            <a:extLst>
              <a:ext uri="{FF2B5EF4-FFF2-40B4-BE49-F238E27FC236}">
                <a16:creationId xmlns:a16="http://schemas.microsoft.com/office/drawing/2014/main" id="{887A1F5E-CAA6-442E-9CA7-A7066326A634}"/>
              </a:ext>
            </a:extLst>
          </p:cNvPr>
          <p:cNvSpPr/>
          <p:nvPr/>
        </p:nvSpPr>
        <p:spPr>
          <a:xfrm rot="2739967">
            <a:off x="8215243" y="903365"/>
            <a:ext cx="914400" cy="8382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a:extLst>
              <a:ext uri="{FF2B5EF4-FFF2-40B4-BE49-F238E27FC236}">
                <a16:creationId xmlns:a16="http://schemas.microsoft.com/office/drawing/2014/main" id="{E1C8623B-76DA-4666-AED7-7FAF5469A8B7}"/>
              </a:ext>
            </a:extLst>
          </p:cNvPr>
          <p:cNvSpPr txBox="1"/>
          <p:nvPr/>
        </p:nvSpPr>
        <p:spPr>
          <a:xfrm>
            <a:off x="2817817" y="810684"/>
            <a:ext cx="814647" cy="707886"/>
          </a:xfrm>
          <a:prstGeom prst="rect">
            <a:avLst/>
          </a:prstGeom>
          <a:noFill/>
        </p:spPr>
        <p:txBody>
          <a:bodyPr wrap="none" rtlCol="0">
            <a:spAutoFit/>
          </a:bodyPr>
          <a:lstStyle/>
          <a:p>
            <a:r>
              <a:rPr lang="en-IN" sz="4000" dirty="0"/>
              <a:t>log</a:t>
            </a:r>
          </a:p>
        </p:txBody>
      </p:sp>
      <p:sp>
        <p:nvSpPr>
          <p:cNvPr id="4" name="Footer Placeholder 3">
            <a:extLst>
              <a:ext uri="{FF2B5EF4-FFF2-40B4-BE49-F238E27FC236}">
                <a16:creationId xmlns:a16="http://schemas.microsoft.com/office/drawing/2014/main" id="{155DB99D-C6D9-4B4B-AE8E-F4CC9DB9A92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CED2A97B-7D5A-4C77-8C53-0CEB95145575}"/>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613732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AF6C8-EB67-4EDC-9DF0-AA955ADA8912}"/>
              </a:ext>
            </a:extLst>
          </p:cNvPr>
          <p:cNvPicPr>
            <a:picLocks noChangeAspect="1"/>
          </p:cNvPicPr>
          <p:nvPr/>
        </p:nvPicPr>
        <p:blipFill>
          <a:blip r:embed="rId2"/>
          <a:stretch>
            <a:fillRect/>
          </a:stretch>
        </p:blipFill>
        <p:spPr>
          <a:xfrm>
            <a:off x="1590675" y="1666875"/>
            <a:ext cx="9010650" cy="3524250"/>
          </a:xfrm>
          <a:prstGeom prst="rect">
            <a:avLst/>
          </a:prstGeom>
        </p:spPr>
      </p:pic>
      <p:sp>
        <p:nvSpPr>
          <p:cNvPr id="2" name="Footer Placeholder 1">
            <a:extLst>
              <a:ext uri="{FF2B5EF4-FFF2-40B4-BE49-F238E27FC236}">
                <a16:creationId xmlns:a16="http://schemas.microsoft.com/office/drawing/2014/main" id="{3DC39FDB-F309-4A88-9A00-401560CC735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4CC84C0-DD97-411D-97FC-55A2662FA5F1}"/>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233195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7F983-9816-4955-814E-C9D1320DAD46}"/>
              </a:ext>
            </a:extLst>
          </p:cNvPr>
          <p:cNvPicPr>
            <a:picLocks noChangeAspect="1"/>
          </p:cNvPicPr>
          <p:nvPr/>
        </p:nvPicPr>
        <p:blipFill>
          <a:blip r:embed="rId2"/>
          <a:stretch>
            <a:fillRect/>
          </a:stretch>
        </p:blipFill>
        <p:spPr>
          <a:xfrm>
            <a:off x="1585913" y="1604963"/>
            <a:ext cx="9020175" cy="3648075"/>
          </a:xfrm>
          <a:prstGeom prst="rect">
            <a:avLst/>
          </a:prstGeom>
        </p:spPr>
      </p:pic>
      <p:sp>
        <p:nvSpPr>
          <p:cNvPr id="2" name="Footer Placeholder 1">
            <a:extLst>
              <a:ext uri="{FF2B5EF4-FFF2-40B4-BE49-F238E27FC236}">
                <a16:creationId xmlns:a16="http://schemas.microsoft.com/office/drawing/2014/main" id="{6E9E4834-DF87-4F43-87B3-F21843DF909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8E245A-DDED-46F3-A609-FF1AE20E051A}"/>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940249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404E4-D83B-4D82-854A-685C33FBC099}"/>
              </a:ext>
            </a:extLst>
          </p:cNvPr>
          <p:cNvPicPr>
            <a:picLocks noChangeAspect="1"/>
          </p:cNvPicPr>
          <p:nvPr/>
        </p:nvPicPr>
        <p:blipFill>
          <a:blip r:embed="rId2"/>
          <a:stretch>
            <a:fillRect/>
          </a:stretch>
        </p:blipFill>
        <p:spPr>
          <a:xfrm>
            <a:off x="1757363" y="1195388"/>
            <a:ext cx="8677275" cy="4467225"/>
          </a:xfrm>
          <a:prstGeom prst="rect">
            <a:avLst/>
          </a:prstGeom>
        </p:spPr>
      </p:pic>
      <p:sp>
        <p:nvSpPr>
          <p:cNvPr id="2" name="Footer Placeholder 1">
            <a:extLst>
              <a:ext uri="{FF2B5EF4-FFF2-40B4-BE49-F238E27FC236}">
                <a16:creationId xmlns:a16="http://schemas.microsoft.com/office/drawing/2014/main" id="{B8FB7E58-BE15-4750-95FA-36EE874EA02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B1F5BE5-0601-489E-A326-34D37A6A7F65}"/>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802105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48C5A7-EFEA-4FF2-B0BB-B2D247C42357}"/>
              </a:ext>
            </a:extLst>
          </p:cNvPr>
          <p:cNvSpPr txBox="1"/>
          <p:nvPr/>
        </p:nvSpPr>
        <p:spPr>
          <a:xfrm>
            <a:off x="457201" y="1676400"/>
            <a:ext cx="10820400" cy="1754326"/>
          </a:xfrm>
          <a:prstGeom prst="rect">
            <a:avLst/>
          </a:prstGeom>
          <a:noFill/>
        </p:spPr>
        <p:txBody>
          <a:bodyPr wrap="square" rtlCol="0">
            <a:spAutoFit/>
          </a:bodyPr>
          <a:lstStyle/>
          <a:p>
            <a:r>
              <a:rPr lang="en-IN" sz="3600" dirty="0"/>
              <a:t>Example of how to use Odds Ratio</a:t>
            </a:r>
          </a:p>
          <a:p>
            <a:r>
              <a:rPr lang="en-IN" sz="3600" dirty="0"/>
              <a:t>Before doing the example let us understand the Confusion Matrix</a:t>
            </a:r>
          </a:p>
        </p:txBody>
      </p:sp>
      <p:sp>
        <p:nvSpPr>
          <p:cNvPr id="2" name="Footer Placeholder 1">
            <a:extLst>
              <a:ext uri="{FF2B5EF4-FFF2-40B4-BE49-F238E27FC236}">
                <a16:creationId xmlns:a16="http://schemas.microsoft.com/office/drawing/2014/main" id="{979A3536-EB5A-4B66-B8F4-305EFF6C432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4F9C49A-47C2-4EE4-9AD4-4D4505FC7609}"/>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Tree>
    <p:extLst>
      <p:ext uri="{BB962C8B-B14F-4D97-AF65-F5344CB8AC3E}">
        <p14:creationId xmlns:p14="http://schemas.microsoft.com/office/powerpoint/2010/main" val="89698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96B1-F1D4-9C62-FBFB-1E9F6F9B997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A29CFD1-2EDA-2B75-C77E-7358AF5A738E}"/>
              </a:ext>
            </a:extLst>
          </p:cNvPr>
          <p:cNvSpPr>
            <a:spLocks noGrp="1"/>
          </p:cNvSpPr>
          <p:nvPr>
            <p:ph type="sldNum" sz="quarter" idx="12"/>
          </p:nvPr>
        </p:nvSpPr>
        <p:spPr/>
        <p:txBody>
          <a:bodyPr/>
          <a:lstStyle/>
          <a:p>
            <a:fld id="{B6F15528-21DE-4FAA-801E-634DDDAF4B2B}" type="slidenum">
              <a:rPr lang="en-US" smtClean="0"/>
              <a:pPr/>
              <a:t>4</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7DBB088-813D-D6D0-7CA6-46B9A2C0115D}"/>
                  </a:ext>
                </a:extLst>
              </p14:cNvPr>
              <p14:cNvContentPartPr/>
              <p14:nvPr/>
            </p14:nvContentPartPr>
            <p14:xfrm>
              <a:off x="213120" y="87120"/>
              <a:ext cx="11651760" cy="3545640"/>
            </p14:xfrm>
          </p:contentPart>
        </mc:Choice>
        <mc:Fallback xmlns="">
          <p:pic>
            <p:nvPicPr>
              <p:cNvPr id="4" name="Ink 3">
                <a:extLst>
                  <a:ext uri="{FF2B5EF4-FFF2-40B4-BE49-F238E27FC236}">
                    <a16:creationId xmlns:a16="http://schemas.microsoft.com/office/drawing/2014/main" id="{07DBB088-813D-D6D0-7CA6-46B9A2C0115D}"/>
                  </a:ext>
                </a:extLst>
              </p:cNvPr>
              <p:cNvPicPr/>
              <p:nvPr/>
            </p:nvPicPr>
            <p:blipFill>
              <a:blip r:embed="rId3"/>
              <a:stretch>
                <a:fillRect/>
              </a:stretch>
            </p:blipFill>
            <p:spPr>
              <a:xfrm>
                <a:off x="203760" y="77760"/>
                <a:ext cx="11670480" cy="3564360"/>
              </a:xfrm>
              <a:prstGeom prst="rect">
                <a:avLst/>
              </a:prstGeom>
            </p:spPr>
          </p:pic>
        </mc:Fallback>
      </mc:AlternateContent>
    </p:spTree>
    <p:extLst>
      <p:ext uri="{BB962C8B-B14F-4D97-AF65-F5344CB8AC3E}">
        <p14:creationId xmlns:p14="http://schemas.microsoft.com/office/powerpoint/2010/main" val="610940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695A69-162E-45B1-9205-02F047C67645}"/>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DBC29E5F-17CC-4F92-A2E6-3654B44CBB19}"/>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Tree>
    <p:extLst>
      <p:ext uri="{BB962C8B-B14F-4D97-AF65-F5344CB8AC3E}">
        <p14:creationId xmlns:p14="http://schemas.microsoft.com/office/powerpoint/2010/main" val="2365850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DBBEE6-04DE-4F92-9388-33CEEF4E2C3A}"/>
              </a:ext>
            </a:extLst>
          </p:cNvPr>
          <p:cNvPicPr>
            <a:picLocks noChangeAspect="1"/>
          </p:cNvPicPr>
          <p:nvPr/>
        </p:nvPicPr>
        <p:blipFill>
          <a:blip r:embed="rId2"/>
          <a:stretch>
            <a:fillRect/>
          </a:stretch>
        </p:blipFill>
        <p:spPr>
          <a:xfrm>
            <a:off x="2514599" y="1391098"/>
            <a:ext cx="7162802" cy="4075804"/>
          </a:xfrm>
          <a:prstGeom prst="rect">
            <a:avLst/>
          </a:prstGeom>
        </p:spPr>
      </p:pic>
      <p:sp>
        <p:nvSpPr>
          <p:cNvPr id="3" name="Footer Placeholder 2">
            <a:extLst>
              <a:ext uri="{FF2B5EF4-FFF2-40B4-BE49-F238E27FC236}">
                <a16:creationId xmlns:a16="http://schemas.microsoft.com/office/drawing/2014/main" id="{744573CC-B442-46DF-A5F1-5B8AC84B150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CA3533-C46A-4CD4-84C3-761A0127DC3A}"/>
              </a:ext>
            </a:extLst>
          </p:cNvPr>
          <p:cNvSpPr>
            <a:spLocks noGrp="1"/>
          </p:cNvSpPr>
          <p:nvPr>
            <p:ph type="sldNum" sz="quarter" idx="12"/>
          </p:nvPr>
        </p:nvSpPr>
        <p:spPr/>
        <p:txBody>
          <a:bodyPr/>
          <a:lstStyle/>
          <a:p>
            <a:fld id="{B6F15528-21DE-4FAA-801E-634DDDAF4B2B}" type="slidenum">
              <a:rPr lang="en-US" smtClean="0"/>
              <a:pPr/>
              <a:t>41</a:t>
            </a:fld>
            <a:endParaRPr lang="en-US" dirty="0"/>
          </a:p>
        </p:txBody>
      </p:sp>
    </p:spTree>
    <p:extLst>
      <p:ext uri="{BB962C8B-B14F-4D97-AF65-F5344CB8AC3E}">
        <p14:creationId xmlns:p14="http://schemas.microsoft.com/office/powerpoint/2010/main" val="2540053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asuring Performance: The Confusion Matrix – Glass Box">
            <a:extLst>
              <a:ext uri="{FF2B5EF4-FFF2-40B4-BE49-F238E27FC236}">
                <a16:creationId xmlns:a16="http://schemas.microsoft.com/office/drawing/2014/main" id="{32ED86EE-1E2C-4EC6-931A-65FE9978B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865E97BC-BB35-4545-BE3C-FCDF2A0C0805}"/>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85A4871A-1C9C-41D6-A07A-0AAEB48330AF}"/>
              </a:ext>
            </a:extLst>
          </p:cNvPr>
          <p:cNvSpPr>
            <a:spLocks noGrp="1"/>
          </p:cNvSpPr>
          <p:nvPr>
            <p:ph type="sldNum" sz="quarter" idx="12"/>
          </p:nvPr>
        </p:nvSpPr>
        <p:spPr/>
        <p:txBody>
          <a:bodyPr/>
          <a:lstStyle/>
          <a:p>
            <a:fld id="{B6F15528-21DE-4FAA-801E-634DDDAF4B2B}" type="slidenum">
              <a:rPr lang="en-US" smtClean="0"/>
              <a:pPr/>
              <a:t>42</a:t>
            </a:fld>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0C42ED4-6C96-A3D1-48F9-8D9C269B5077}"/>
                  </a:ext>
                </a:extLst>
              </p14:cNvPr>
              <p14:cNvContentPartPr/>
              <p14:nvPr/>
            </p14:nvContentPartPr>
            <p14:xfrm>
              <a:off x="2460600" y="1164240"/>
              <a:ext cx="8188200" cy="5112000"/>
            </p14:xfrm>
          </p:contentPart>
        </mc:Choice>
        <mc:Fallback xmlns="">
          <p:pic>
            <p:nvPicPr>
              <p:cNvPr id="4" name="Ink 3">
                <a:extLst>
                  <a:ext uri="{FF2B5EF4-FFF2-40B4-BE49-F238E27FC236}">
                    <a16:creationId xmlns:a16="http://schemas.microsoft.com/office/drawing/2014/main" id="{B0C42ED4-6C96-A3D1-48F9-8D9C269B5077}"/>
                  </a:ext>
                </a:extLst>
              </p:cNvPr>
              <p:cNvPicPr/>
              <p:nvPr/>
            </p:nvPicPr>
            <p:blipFill>
              <a:blip r:embed="rId4"/>
              <a:stretch>
                <a:fillRect/>
              </a:stretch>
            </p:blipFill>
            <p:spPr>
              <a:xfrm>
                <a:off x="2451240" y="1154880"/>
                <a:ext cx="8206920" cy="5130720"/>
              </a:xfrm>
              <a:prstGeom prst="rect">
                <a:avLst/>
              </a:prstGeom>
            </p:spPr>
          </p:pic>
        </mc:Fallback>
      </mc:AlternateContent>
    </p:spTree>
    <p:extLst>
      <p:ext uri="{BB962C8B-B14F-4D97-AF65-F5344CB8AC3E}">
        <p14:creationId xmlns:p14="http://schemas.microsoft.com/office/powerpoint/2010/main" val="1183499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cience and Machine Learning : Confusion Matrix">
            <a:extLst>
              <a:ext uri="{FF2B5EF4-FFF2-40B4-BE49-F238E27FC236}">
                <a16:creationId xmlns:a16="http://schemas.microsoft.com/office/drawing/2014/main" id="{E2E0F29F-8247-4D3D-8D97-ABE19EC57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1404938"/>
            <a:ext cx="7181850" cy="40481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225E725-9C26-40B3-A9BF-025AB35F86B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60B07B1-C043-4C38-8FB7-1B97261E2DCB}"/>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670358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46289D-05DB-4456-8364-2720036E9777}"/>
              </a:ext>
            </a:extLst>
          </p:cNvPr>
          <p:cNvPicPr>
            <a:picLocks noChangeAspect="1"/>
          </p:cNvPicPr>
          <p:nvPr/>
        </p:nvPicPr>
        <p:blipFill>
          <a:blip r:embed="rId2"/>
          <a:stretch>
            <a:fillRect/>
          </a:stretch>
        </p:blipFill>
        <p:spPr>
          <a:xfrm>
            <a:off x="0" y="1281106"/>
            <a:ext cx="12192000" cy="4295787"/>
          </a:xfrm>
          <a:prstGeom prst="rect">
            <a:avLst/>
          </a:prstGeom>
        </p:spPr>
      </p:pic>
      <p:sp>
        <p:nvSpPr>
          <p:cNvPr id="2" name="Footer Placeholder 1">
            <a:extLst>
              <a:ext uri="{FF2B5EF4-FFF2-40B4-BE49-F238E27FC236}">
                <a16:creationId xmlns:a16="http://schemas.microsoft.com/office/drawing/2014/main" id="{AB704645-A1D2-4A30-ABB0-B376411CAB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ADFDB76-AE7E-4FFC-BCA7-348A32BED5A1}"/>
              </a:ext>
            </a:extLst>
          </p:cNvPr>
          <p:cNvSpPr>
            <a:spLocks noGrp="1"/>
          </p:cNvSpPr>
          <p:nvPr>
            <p:ph type="sldNum" sz="quarter" idx="12"/>
          </p:nvPr>
        </p:nvSpPr>
        <p:spPr/>
        <p:txBody>
          <a:bodyPr/>
          <a:lstStyle/>
          <a:p>
            <a:fld id="{B6F15528-21DE-4FAA-801E-634DDDAF4B2B}" type="slidenum">
              <a:rPr lang="en-US" smtClean="0"/>
              <a:pPr/>
              <a:t>44</a:t>
            </a:fld>
            <a:endParaRPr lang="en-US" dirty="0"/>
          </a:p>
        </p:txBody>
      </p:sp>
    </p:spTree>
    <p:extLst>
      <p:ext uri="{BB962C8B-B14F-4D97-AF65-F5344CB8AC3E}">
        <p14:creationId xmlns:p14="http://schemas.microsoft.com/office/powerpoint/2010/main" val="1397287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983331" y="289184"/>
            <a:ext cx="6516079" cy="646331"/>
          </a:xfrm>
          <a:prstGeom prst="rect">
            <a:avLst/>
          </a:prstGeom>
          <a:noFill/>
        </p:spPr>
        <p:txBody>
          <a:bodyPr wrap="none" rtlCol="0">
            <a:spAutoFit/>
          </a:bodyPr>
          <a:lstStyle/>
          <a:p>
            <a:r>
              <a:rPr lang="en-IN" sz="3600"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286000" y="1365441"/>
            <a:ext cx="8872034" cy="3501842"/>
          </a:xfrm>
          <a:prstGeom prst="rect">
            <a:avLst/>
          </a:prstGeom>
        </p:spPr>
      </p:pic>
      <p:sp>
        <p:nvSpPr>
          <p:cNvPr id="19" name="TextBox 18">
            <a:extLst>
              <a:ext uri="{FF2B5EF4-FFF2-40B4-BE49-F238E27FC236}">
                <a16:creationId xmlns:a16="http://schemas.microsoft.com/office/drawing/2014/main" id="{9B57A6CE-323B-48E5-9E19-E52D553DAC66}"/>
              </a:ext>
            </a:extLst>
          </p:cNvPr>
          <p:cNvSpPr txBox="1"/>
          <p:nvPr/>
        </p:nvSpPr>
        <p:spPr>
          <a:xfrm>
            <a:off x="63109" y="51726"/>
            <a:ext cx="3959162" cy="1938992"/>
          </a:xfrm>
          <a:prstGeom prst="rect">
            <a:avLst/>
          </a:prstGeom>
          <a:noFill/>
        </p:spPr>
        <p:txBody>
          <a:bodyPr wrap="square" rtlCol="0">
            <a:spAutoFit/>
          </a:bodyPr>
          <a:lstStyle/>
          <a:p>
            <a:r>
              <a:rPr lang="en-IN" sz="2400" dirty="0"/>
              <a:t>Find the relation between Mutated Genes and  Persons having Cancer ?</a:t>
            </a:r>
          </a:p>
          <a:p>
            <a:r>
              <a:rPr lang="en-IN" sz="2400" dirty="0"/>
              <a:t>Here we use Odds Ratio to find the relationship</a:t>
            </a:r>
          </a:p>
        </p:txBody>
      </p:sp>
      <p:sp>
        <p:nvSpPr>
          <p:cNvPr id="3" name="Footer Placeholder 2">
            <a:extLst>
              <a:ext uri="{FF2B5EF4-FFF2-40B4-BE49-F238E27FC236}">
                <a16:creationId xmlns:a16="http://schemas.microsoft.com/office/drawing/2014/main" id="{99A7970D-1EAB-4BCA-B9D1-FBEC39F2D0D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0856F34-C574-4C71-A55A-591A99F3CC6A}"/>
              </a:ext>
            </a:extLst>
          </p:cNvPr>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2553678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35397"/>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983331" y="888432"/>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073042" y="2828836"/>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352801" y="2828836"/>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895703" y="1682347"/>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843858" y="2199264"/>
            <a:ext cx="3070649" cy="369332"/>
          </a:xfrm>
          <a:prstGeom prst="rect">
            <a:avLst/>
          </a:prstGeom>
          <a:noFill/>
        </p:spPr>
        <p:txBody>
          <a:bodyPr wrap="none" rtlCol="0">
            <a:spAutoFit/>
          </a:bodyPr>
          <a:lstStyle/>
          <a:p>
            <a:r>
              <a:rPr lang="en-IN" dirty="0"/>
              <a:t>216 do not have mutated gene</a:t>
            </a:r>
          </a:p>
        </p:txBody>
      </p:sp>
      <p:sp>
        <p:nvSpPr>
          <p:cNvPr id="8" name="Right Brace 7">
            <a:extLst>
              <a:ext uri="{FF2B5EF4-FFF2-40B4-BE49-F238E27FC236}">
                <a16:creationId xmlns:a16="http://schemas.microsoft.com/office/drawing/2014/main" id="{F01DB652-D7F5-4272-A8C2-5A236D23724B}"/>
              </a:ext>
            </a:extLst>
          </p:cNvPr>
          <p:cNvSpPr/>
          <p:nvPr/>
        </p:nvSpPr>
        <p:spPr>
          <a:xfrm>
            <a:off x="8001000" y="1682347"/>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Right Brace 14">
            <a:extLst>
              <a:ext uri="{FF2B5EF4-FFF2-40B4-BE49-F238E27FC236}">
                <a16:creationId xmlns:a16="http://schemas.microsoft.com/office/drawing/2014/main" id="{67FDA12C-D966-409E-93DF-88119F83E5E9}"/>
              </a:ext>
            </a:extLst>
          </p:cNvPr>
          <p:cNvSpPr/>
          <p:nvPr/>
        </p:nvSpPr>
        <p:spPr>
          <a:xfrm rot="5400000">
            <a:off x="3854311" y="3806149"/>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19E86B84-B898-479B-A582-7DF506899A4C}"/>
              </a:ext>
            </a:extLst>
          </p:cNvPr>
          <p:cNvSpPr txBox="1"/>
          <p:nvPr/>
        </p:nvSpPr>
        <p:spPr>
          <a:xfrm>
            <a:off x="8990527" y="1990007"/>
            <a:ext cx="535724" cy="369332"/>
          </a:xfrm>
          <a:prstGeom prst="rect">
            <a:avLst/>
          </a:prstGeom>
          <a:noFill/>
        </p:spPr>
        <p:txBody>
          <a:bodyPr wrap="none" rtlCol="0">
            <a:spAutoFit/>
          </a:bodyPr>
          <a:lstStyle/>
          <a:p>
            <a:r>
              <a:rPr lang="en-IN" dirty="0"/>
              <a:t>356</a:t>
            </a:r>
          </a:p>
        </p:txBody>
      </p:sp>
      <p:sp>
        <p:nvSpPr>
          <p:cNvPr id="17" name="TextBox 16">
            <a:extLst>
              <a:ext uri="{FF2B5EF4-FFF2-40B4-BE49-F238E27FC236}">
                <a16:creationId xmlns:a16="http://schemas.microsoft.com/office/drawing/2014/main" id="{4344F3CC-C88B-43AD-BD59-4934DED12B60}"/>
              </a:ext>
            </a:extLst>
          </p:cNvPr>
          <p:cNvSpPr txBox="1"/>
          <p:nvPr/>
        </p:nvSpPr>
        <p:spPr>
          <a:xfrm>
            <a:off x="3948648" y="4824672"/>
            <a:ext cx="535724" cy="369332"/>
          </a:xfrm>
          <a:prstGeom prst="rect">
            <a:avLst/>
          </a:prstGeom>
          <a:noFill/>
        </p:spPr>
        <p:txBody>
          <a:bodyPr wrap="none" rtlCol="0">
            <a:spAutoFit/>
          </a:bodyPr>
          <a:lstStyle/>
          <a:p>
            <a:r>
              <a:rPr lang="en-IN" dirty="0"/>
              <a:t>356</a:t>
            </a:r>
          </a:p>
        </p:txBody>
      </p:sp>
      <p:sp>
        <p:nvSpPr>
          <p:cNvPr id="18" name="Rectangle 17">
            <a:extLst>
              <a:ext uri="{FF2B5EF4-FFF2-40B4-BE49-F238E27FC236}">
                <a16:creationId xmlns:a16="http://schemas.microsoft.com/office/drawing/2014/main" id="{CD30CE69-C6FE-4DEB-B797-7A9CBA6CEA94}"/>
              </a:ext>
            </a:extLst>
          </p:cNvPr>
          <p:cNvSpPr/>
          <p:nvPr/>
        </p:nvSpPr>
        <p:spPr>
          <a:xfrm>
            <a:off x="3530856" y="1534763"/>
            <a:ext cx="524216" cy="1200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B57A6CE-323B-48E5-9E19-E52D553DAC66}"/>
              </a:ext>
            </a:extLst>
          </p:cNvPr>
          <p:cNvSpPr txBox="1"/>
          <p:nvPr/>
        </p:nvSpPr>
        <p:spPr>
          <a:xfrm>
            <a:off x="762000" y="609600"/>
            <a:ext cx="5232715" cy="369332"/>
          </a:xfrm>
          <a:prstGeom prst="rect">
            <a:avLst/>
          </a:prstGeom>
          <a:noFill/>
        </p:spPr>
        <p:txBody>
          <a:bodyPr wrap="none" rtlCol="0">
            <a:spAutoFit/>
          </a:bodyPr>
          <a:lstStyle/>
          <a:p>
            <a:r>
              <a:rPr lang="en-IN" dirty="0"/>
              <a:t>Find the relation between Mutated Genes and Cancer</a:t>
            </a:r>
          </a:p>
        </p:txBody>
      </p:sp>
      <p:sp>
        <p:nvSpPr>
          <p:cNvPr id="3" name="Footer Placeholder 2">
            <a:extLst>
              <a:ext uri="{FF2B5EF4-FFF2-40B4-BE49-F238E27FC236}">
                <a16:creationId xmlns:a16="http://schemas.microsoft.com/office/drawing/2014/main" id="{B809AD3E-FA5E-49B2-AAC4-AB0B304867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A5CE2-A175-459F-8C26-DB16D528426E}"/>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2778887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35397"/>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983331" y="888432"/>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073042" y="2828836"/>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352801" y="2828836"/>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895703" y="1682347"/>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843858" y="2199264"/>
            <a:ext cx="3070649" cy="369332"/>
          </a:xfrm>
          <a:prstGeom prst="rect">
            <a:avLst/>
          </a:prstGeom>
          <a:noFill/>
        </p:spPr>
        <p:txBody>
          <a:bodyPr wrap="none" rtlCol="0">
            <a:spAutoFit/>
          </a:bodyPr>
          <a:lstStyle/>
          <a:p>
            <a:r>
              <a:rPr lang="en-IN" dirty="0"/>
              <a:t>216 do not have mutated gene</a:t>
            </a:r>
          </a:p>
        </p:txBody>
      </p:sp>
      <p:sp>
        <p:nvSpPr>
          <p:cNvPr id="8" name="Right Brace 7">
            <a:extLst>
              <a:ext uri="{FF2B5EF4-FFF2-40B4-BE49-F238E27FC236}">
                <a16:creationId xmlns:a16="http://schemas.microsoft.com/office/drawing/2014/main" id="{F01DB652-D7F5-4272-A8C2-5A236D23724B}"/>
              </a:ext>
            </a:extLst>
          </p:cNvPr>
          <p:cNvSpPr/>
          <p:nvPr/>
        </p:nvSpPr>
        <p:spPr>
          <a:xfrm>
            <a:off x="8001000" y="1682347"/>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Right Brace 14">
            <a:extLst>
              <a:ext uri="{FF2B5EF4-FFF2-40B4-BE49-F238E27FC236}">
                <a16:creationId xmlns:a16="http://schemas.microsoft.com/office/drawing/2014/main" id="{67FDA12C-D966-409E-93DF-88119F83E5E9}"/>
              </a:ext>
            </a:extLst>
          </p:cNvPr>
          <p:cNvSpPr/>
          <p:nvPr/>
        </p:nvSpPr>
        <p:spPr>
          <a:xfrm rot="5400000">
            <a:off x="3854311" y="3806149"/>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19E86B84-B898-479B-A582-7DF506899A4C}"/>
              </a:ext>
            </a:extLst>
          </p:cNvPr>
          <p:cNvSpPr txBox="1"/>
          <p:nvPr/>
        </p:nvSpPr>
        <p:spPr>
          <a:xfrm>
            <a:off x="8990527" y="1990007"/>
            <a:ext cx="535724" cy="369332"/>
          </a:xfrm>
          <a:prstGeom prst="rect">
            <a:avLst/>
          </a:prstGeom>
          <a:noFill/>
        </p:spPr>
        <p:txBody>
          <a:bodyPr wrap="none" rtlCol="0">
            <a:spAutoFit/>
          </a:bodyPr>
          <a:lstStyle/>
          <a:p>
            <a:r>
              <a:rPr lang="en-IN" dirty="0"/>
              <a:t>356</a:t>
            </a:r>
          </a:p>
        </p:txBody>
      </p:sp>
      <p:sp>
        <p:nvSpPr>
          <p:cNvPr id="17" name="TextBox 16">
            <a:extLst>
              <a:ext uri="{FF2B5EF4-FFF2-40B4-BE49-F238E27FC236}">
                <a16:creationId xmlns:a16="http://schemas.microsoft.com/office/drawing/2014/main" id="{4344F3CC-C88B-43AD-BD59-4934DED12B60}"/>
              </a:ext>
            </a:extLst>
          </p:cNvPr>
          <p:cNvSpPr txBox="1"/>
          <p:nvPr/>
        </p:nvSpPr>
        <p:spPr>
          <a:xfrm>
            <a:off x="3948648" y="4824672"/>
            <a:ext cx="535724" cy="369332"/>
          </a:xfrm>
          <a:prstGeom prst="rect">
            <a:avLst/>
          </a:prstGeom>
          <a:noFill/>
        </p:spPr>
        <p:txBody>
          <a:bodyPr wrap="none" rtlCol="0">
            <a:spAutoFit/>
          </a:bodyPr>
          <a:lstStyle/>
          <a:p>
            <a:r>
              <a:rPr lang="en-IN" dirty="0"/>
              <a:t>356</a:t>
            </a:r>
          </a:p>
        </p:txBody>
      </p:sp>
      <p:sp>
        <p:nvSpPr>
          <p:cNvPr id="18" name="Rectangle 17">
            <a:extLst>
              <a:ext uri="{FF2B5EF4-FFF2-40B4-BE49-F238E27FC236}">
                <a16:creationId xmlns:a16="http://schemas.microsoft.com/office/drawing/2014/main" id="{CD30CE69-C6FE-4DEB-B797-7A9CBA6CEA94}"/>
              </a:ext>
            </a:extLst>
          </p:cNvPr>
          <p:cNvSpPr/>
          <p:nvPr/>
        </p:nvSpPr>
        <p:spPr>
          <a:xfrm>
            <a:off x="3530856" y="1534763"/>
            <a:ext cx="524216" cy="1200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5D0A98F3-F137-4AEE-8850-34863173FC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0AC17A-CBBB-4920-994B-26E961F44B70}"/>
              </a:ext>
            </a:extLst>
          </p:cNvPr>
          <p:cNvSpPr>
            <a:spLocks noGrp="1"/>
          </p:cNvSpPr>
          <p:nvPr>
            <p:ph type="sldNum" sz="quarter" idx="12"/>
          </p:nvPr>
        </p:nvSpPr>
        <p:spPr/>
        <p:txBody>
          <a:bodyPr/>
          <a:lstStyle/>
          <a:p>
            <a:fld id="{B6F15528-21DE-4FAA-801E-634DDDAF4B2B}" type="slidenum">
              <a:rPr lang="en-US" smtClean="0"/>
              <a:pPr/>
              <a:t>47</a:t>
            </a:fld>
            <a:endParaRPr lang="en-US" dirty="0"/>
          </a:p>
        </p:txBody>
      </p:sp>
    </p:spTree>
    <p:extLst>
      <p:ext uri="{BB962C8B-B14F-4D97-AF65-F5344CB8AC3E}">
        <p14:creationId xmlns:p14="http://schemas.microsoft.com/office/powerpoint/2010/main" val="270349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35397"/>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983331" y="888432"/>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073042" y="2828836"/>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352801" y="2828836"/>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895703" y="1682347"/>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843858" y="2199264"/>
            <a:ext cx="3070649" cy="369332"/>
          </a:xfrm>
          <a:prstGeom prst="rect">
            <a:avLst/>
          </a:prstGeom>
          <a:noFill/>
        </p:spPr>
        <p:txBody>
          <a:bodyPr wrap="none" rtlCol="0">
            <a:spAutoFit/>
          </a:bodyPr>
          <a:lstStyle/>
          <a:p>
            <a:r>
              <a:rPr lang="en-IN" dirty="0"/>
              <a:t>216 do not have mutated gene</a:t>
            </a:r>
          </a:p>
        </p:txBody>
      </p:sp>
      <p:sp>
        <p:nvSpPr>
          <p:cNvPr id="8" name="Right Brace 7">
            <a:extLst>
              <a:ext uri="{FF2B5EF4-FFF2-40B4-BE49-F238E27FC236}">
                <a16:creationId xmlns:a16="http://schemas.microsoft.com/office/drawing/2014/main" id="{F01DB652-D7F5-4272-A8C2-5A236D23724B}"/>
              </a:ext>
            </a:extLst>
          </p:cNvPr>
          <p:cNvSpPr/>
          <p:nvPr/>
        </p:nvSpPr>
        <p:spPr>
          <a:xfrm>
            <a:off x="8001000" y="1682347"/>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Right Brace 14">
            <a:extLst>
              <a:ext uri="{FF2B5EF4-FFF2-40B4-BE49-F238E27FC236}">
                <a16:creationId xmlns:a16="http://schemas.microsoft.com/office/drawing/2014/main" id="{67FDA12C-D966-409E-93DF-88119F83E5E9}"/>
              </a:ext>
            </a:extLst>
          </p:cNvPr>
          <p:cNvSpPr/>
          <p:nvPr/>
        </p:nvSpPr>
        <p:spPr>
          <a:xfrm rot="5400000">
            <a:off x="3854311" y="3806149"/>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19E86B84-B898-479B-A582-7DF506899A4C}"/>
              </a:ext>
            </a:extLst>
          </p:cNvPr>
          <p:cNvSpPr txBox="1"/>
          <p:nvPr/>
        </p:nvSpPr>
        <p:spPr>
          <a:xfrm>
            <a:off x="8990527" y="1990007"/>
            <a:ext cx="535724" cy="369332"/>
          </a:xfrm>
          <a:prstGeom prst="rect">
            <a:avLst/>
          </a:prstGeom>
          <a:noFill/>
        </p:spPr>
        <p:txBody>
          <a:bodyPr wrap="none" rtlCol="0">
            <a:spAutoFit/>
          </a:bodyPr>
          <a:lstStyle/>
          <a:p>
            <a:r>
              <a:rPr lang="en-IN" dirty="0"/>
              <a:t>356</a:t>
            </a:r>
          </a:p>
        </p:txBody>
      </p:sp>
      <p:sp>
        <p:nvSpPr>
          <p:cNvPr id="17" name="TextBox 16">
            <a:extLst>
              <a:ext uri="{FF2B5EF4-FFF2-40B4-BE49-F238E27FC236}">
                <a16:creationId xmlns:a16="http://schemas.microsoft.com/office/drawing/2014/main" id="{4344F3CC-C88B-43AD-BD59-4934DED12B60}"/>
              </a:ext>
            </a:extLst>
          </p:cNvPr>
          <p:cNvSpPr txBox="1"/>
          <p:nvPr/>
        </p:nvSpPr>
        <p:spPr>
          <a:xfrm>
            <a:off x="3948648" y="4824672"/>
            <a:ext cx="535724" cy="369332"/>
          </a:xfrm>
          <a:prstGeom prst="rect">
            <a:avLst/>
          </a:prstGeom>
          <a:noFill/>
        </p:spPr>
        <p:txBody>
          <a:bodyPr wrap="none" rtlCol="0">
            <a:spAutoFit/>
          </a:bodyPr>
          <a:lstStyle/>
          <a:p>
            <a:r>
              <a:rPr lang="en-IN" dirty="0"/>
              <a:t>356</a:t>
            </a:r>
          </a:p>
        </p:txBody>
      </p:sp>
      <p:sp>
        <p:nvSpPr>
          <p:cNvPr id="18" name="Rectangle 17">
            <a:extLst>
              <a:ext uri="{FF2B5EF4-FFF2-40B4-BE49-F238E27FC236}">
                <a16:creationId xmlns:a16="http://schemas.microsoft.com/office/drawing/2014/main" id="{CD30CE69-C6FE-4DEB-B797-7A9CBA6CEA94}"/>
              </a:ext>
            </a:extLst>
          </p:cNvPr>
          <p:cNvSpPr/>
          <p:nvPr/>
        </p:nvSpPr>
        <p:spPr>
          <a:xfrm>
            <a:off x="3530856" y="1534763"/>
            <a:ext cx="524216" cy="1200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ooter Placeholder 2">
            <a:extLst>
              <a:ext uri="{FF2B5EF4-FFF2-40B4-BE49-F238E27FC236}">
                <a16:creationId xmlns:a16="http://schemas.microsoft.com/office/drawing/2014/main" id="{76827BCA-D4FA-4A3D-8921-DCBA7CDF83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908A2-6608-4C37-9AEB-42ECA1F97019}"/>
              </a:ext>
            </a:extLst>
          </p:cNvPr>
          <p:cNvSpPr>
            <a:spLocks noGrp="1"/>
          </p:cNvSpPr>
          <p:nvPr>
            <p:ph type="sldNum" sz="quarter" idx="12"/>
          </p:nvPr>
        </p:nvSpPr>
        <p:spPr/>
        <p:txBody>
          <a:bodyPr/>
          <a:lstStyle/>
          <a:p>
            <a:fld id="{B6F15528-21DE-4FAA-801E-634DDDAF4B2B}" type="slidenum">
              <a:rPr lang="en-US" smtClean="0"/>
              <a:pPr/>
              <a:t>48</a:t>
            </a:fld>
            <a:endParaRPr lang="en-US" dirty="0"/>
          </a:p>
        </p:txBody>
      </p:sp>
    </p:spTree>
    <p:extLst>
      <p:ext uri="{BB962C8B-B14F-4D97-AF65-F5344CB8AC3E}">
        <p14:creationId xmlns:p14="http://schemas.microsoft.com/office/powerpoint/2010/main" val="406819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35397"/>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983331" y="888432"/>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073042" y="2828836"/>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352801" y="2828836"/>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5" name="Right Brace 14">
            <a:extLst>
              <a:ext uri="{FF2B5EF4-FFF2-40B4-BE49-F238E27FC236}">
                <a16:creationId xmlns:a16="http://schemas.microsoft.com/office/drawing/2014/main" id="{67FDA12C-D966-409E-93DF-88119F83E5E9}"/>
              </a:ext>
            </a:extLst>
          </p:cNvPr>
          <p:cNvSpPr/>
          <p:nvPr/>
        </p:nvSpPr>
        <p:spPr>
          <a:xfrm rot="5400000">
            <a:off x="3854311" y="3806149"/>
            <a:ext cx="609600" cy="984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TextBox 16">
            <a:extLst>
              <a:ext uri="{FF2B5EF4-FFF2-40B4-BE49-F238E27FC236}">
                <a16:creationId xmlns:a16="http://schemas.microsoft.com/office/drawing/2014/main" id="{4344F3CC-C88B-43AD-BD59-4934DED12B60}"/>
              </a:ext>
            </a:extLst>
          </p:cNvPr>
          <p:cNvSpPr txBox="1"/>
          <p:nvPr/>
        </p:nvSpPr>
        <p:spPr>
          <a:xfrm>
            <a:off x="3948648" y="4824672"/>
            <a:ext cx="535724" cy="369332"/>
          </a:xfrm>
          <a:prstGeom prst="rect">
            <a:avLst/>
          </a:prstGeom>
          <a:noFill/>
        </p:spPr>
        <p:txBody>
          <a:bodyPr wrap="none" rtlCol="0">
            <a:spAutoFit/>
          </a:bodyPr>
          <a:lstStyle/>
          <a:p>
            <a:r>
              <a:rPr lang="en-IN" dirty="0"/>
              <a:t>356</a:t>
            </a:r>
          </a:p>
        </p:txBody>
      </p:sp>
      <p:sp>
        <p:nvSpPr>
          <p:cNvPr id="3" name="Rectangle 2">
            <a:extLst>
              <a:ext uri="{FF2B5EF4-FFF2-40B4-BE49-F238E27FC236}">
                <a16:creationId xmlns:a16="http://schemas.microsoft.com/office/drawing/2014/main" id="{7D17A1C2-F35F-47CC-A3E6-9D5CB6E782C7}"/>
              </a:ext>
            </a:extLst>
          </p:cNvPr>
          <p:cNvSpPr/>
          <p:nvPr/>
        </p:nvSpPr>
        <p:spPr>
          <a:xfrm>
            <a:off x="3491642" y="1520355"/>
            <a:ext cx="1228919" cy="5169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AA78FC1-E12F-4942-A024-C6BD3E86F849}"/>
              </a:ext>
            </a:extLst>
          </p:cNvPr>
          <p:cNvSpPr txBox="1"/>
          <p:nvPr/>
        </p:nvSpPr>
        <p:spPr>
          <a:xfrm>
            <a:off x="6315186" y="952970"/>
            <a:ext cx="3276600" cy="3139321"/>
          </a:xfrm>
          <a:prstGeom prst="rect">
            <a:avLst/>
          </a:prstGeom>
          <a:noFill/>
        </p:spPr>
        <p:txBody>
          <a:bodyPr wrap="square" rtlCol="0">
            <a:spAutoFit/>
          </a:bodyPr>
          <a:lstStyle/>
          <a:p>
            <a:r>
              <a:rPr lang="en-IN" dirty="0"/>
              <a:t>Given person has mutated gene, the odds that they have cancer are </a:t>
            </a:r>
          </a:p>
          <a:p>
            <a:r>
              <a:rPr lang="en-IN" dirty="0"/>
              <a:t>23/117</a:t>
            </a:r>
          </a:p>
          <a:p>
            <a:endParaRPr lang="en-IN" dirty="0"/>
          </a:p>
          <a:p>
            <a:r>
              <a:rPr lang="en-IN" dirty="0"/>
              <a:t>Given person has mutated gene, the odds that they have cancer are </a:t>
            </a:r>
          </a:p>
          <a:p>
            <a:r>
              <a:rPr lang="en-IN" dirty="0"/>
              <a:t>6/210</a:t>
            </a:r>
          </a:p>
          <a:p>
            <a:endParaRPr lang="en-IN" dirty="0"/>
          </a:p>
          <a:p>
            <a:endParaRPr lang="en-IN" dirty="0"/>
          </a:p>
        </p:txBody>
      </p:sp>
      <p:sp>
        <p:nvSpPr>
          <p:cNvPr id="8" name="Footer Placeholder 7">
            <a:extLst>
              <a:ext uri="{FF2B5EF4-FFF2-40B4-BE49-F238E27FC236}">
                <a16:creationId xmlns:a16="http://schemas.microsoft.com/office/drawing/2014/main" id="{976D44DC-FC16-4281-B390-8718C9E4AD1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1B3D92C1-4E86-4C37-9037-8DA56E71117F}"/>
              </a:ext>
            </a:extLst>
          </p:cNvPr>
          <p:cNvSpPr>
            <a:spLocks noGrp="1"/>
          </p:cNvSpPr>
          <p:nvPr>
            <p:ph type="sldNum" sz="quarter" idx="12"/>
          </p:nvPr>
        </p:nvSpPr>
        <p:spPr/>
        <p:txBody>
          <a:bodyPr/>
          <a:lstStyle/>
          <a:p>
            <a:fld id="{B6F15528-21DE-4FAA-801E-634DDDAF4B2B}" type="slidenum">
              <a:rPr lang="en-US" smtClean="0"/>
              <a:pPr/>
              <a:t>49</a:t>
            </a:fld>
            <a:endParaRPr lang="en-US" dirty="0"/>
          </a:p>
        </p:txBody>
      </p:sp>
    </p:spTree>
    <p:extLst>
      <p:ext uri="{BB962C8B-B14F-4D97-AF65-F5344CB8AC3E}">
        <p14:creationId xmlns:p14="http://schemas.microsoft.com/office/powerpoint/2010/main" val="1697799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 Equation:</a:t>
            </a:r>
          </a:p>
        </p:txBody>
      </p:sp>
      <p:sp>
        <p:nvSpPr>
          <p:cNvPr id="3" name="Content Placeholder 2"/>
          <p:cNvSpPr>
            <a:spLocks noGrp="1"/>
          </p:cNvSpPr>
          <p:nvPr>
            <p:ph idx="4294967295"/>
          </p:nvPr>
        </p:nvSpPr>
        <p:spPr>
          <a:xfrm>
            <a:off x="852738" y="1447800"/>
            <a:ext cx="10837863" cy="4351338"/>
          </a:xfrm>
        </p:spPr>
        <p:txBody>
          <a:bodyPr>
            <a:normAutofit lnSpcReduction="10000"/>
          </a:bodyPr>
          <a:lstStyle/>
          <a:p>
            <a:pPr marL="0" indent="0">
              <a:lnSpc>
                <a:spcPct val="200000"/>
              </a:lnSpc>
              <a:buNone/>
            </a:pPr>
            <a:r>
              <a:rPr lang="en-IN" sz="2400" dirty="0"/>
              <a:t>The underlying algorithm of Maximum Likelihood Estimation (MLE) determines the regression coefficient for the model that accurately predicts the probability of the binary dependent variable. The algorithm stops when the convergence criterion is met or maximum number of iterations are reached. Since the probability of any event lies between 0 and 1 (or 0% to 100%), when we plot the probability of dependent variable by independent factors, it will demonstrate an ‘S’ shape curve.</a:t>
            </a:r>
          </a:p>
        </p:txBody>
      </p:sp>
      <p:sp>
        <p:nvSpPr>
          <p:cNvPr id="4" name="Slide Number Placeholder 3">
            <a:extLst>
              <a:ext uri="{FF2B5EF4-FFF2-40B4-BE49-F238E27FC236}">
                <a16:creationId xmlns:a16="http://schemas.microsoft.com/office/drawing/2014/main" id="{0ABDDF2D-AAA8-4C89-8DB9-962C5CC43082}"/>
              </a:ext>
            </a:extLst>
          </p:cNvPr>
          <p:cNvSpPr>
            <a:spLocks noGrp="1"/>
          </p:cNvSpPr>
          <p:nvPr>
            <p:ph type="sldNum" sz="quarter" idx="12"/>
          </p:nvPr>
        </p:nvSpPr>
        <p:spPr/>
        <p:txBody>
          <a:bodyPr/>
          <a:lstStyle/>
          <a:p>
            <a:fld id="{B6F15528-21DE-4FAA-801E-634DDDAF4B2B}" type="slidenum">
              <a:rPr lang="en-US" smtClean="0"/>
              <a:pPr/>
              <a:t>5</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4E02717-05D9-44CB-140E-B6FCB8711D4F}"/>
                  </a:ext>
                </a:extLst>
              </p14:cNvPr>
              <p14:cNvContentPartPr/>
              <p14:nvPr/>
            </p14:nvContentPartPr>
            <p14:xfrm>
              <a:off x="2644560" y="2104200"/>
              <a:ext cx="3411360" cy="2853360"/>
            </p14:xfrm>
          </p:contentPart>
        </mc:Choice>
        <mc:Fallback>
          <p:pic>
            <p:nvPicPr>
              <p:cNvPr id="5" name="Ink 4">
                <a:extLst>
                  <a:ext uri="{FF2B5EF4-FFF2-40B4-BE49-F238E27FC236}">
                    <a16:creationId xmlns:a16="http://schemas.microsoft.com/office/drawing/2014/main" id="{64E02717-05D9-44CB-140E-B6FCB8711D4F}"/>
                  </a:ext>
                </a:extLst>
              </p:cNvPr>
              <p:cNvPicPr/>
              <p:nvPr/>
            </p:nvPicPr>
            <p:blipFill>
              <a:blip r:embed="rId3"/>
              <a:stretch>
                <a:fillRect/>
              </a:stretch>
            </p:blipFill>
            <p:spPr>
              <a:xfrm>
                <a:off x="2635200" y="2094840"/>
                <a:ext cx="3430080" cy="2872080"/>
              </a:xfrm>
              <a:prstGeom prst="rect">
                <a:avLst/>
              </a:prstGeom>
            </p:spPr>
          </p:pic>
        </mc:Fallback>
      </mc:AlternateContent>
    </p:spTree>
    <p:extLst>
      <p:ext uri="{BB962C8B-B14F-4D97-AF65-F5344CB8AC3E}">
        <p14:creationId xmlns:p14="http://schemas.microsoft.com/office/powerpoint/2010/main" val="828149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35397"/>
            <a:ext cx="7017620" cy="2769894"/>
          </a:xfrm>
          <a:prstGeom prst="rect">
            <a:avLst/>
          </a:prstGeom>
        </p:spPr>
      </p:pic>
      <p:sp>
        <p:nvSpPr>
          <p:cNvPr id="7" name="TextBox 6">
            <a:extLst>
              <a:ext uri="{FF2B5EF4-FFF2-40B4-BE49-F238E27FC236}">
                <a16:creationId xmlns:a16="http://schemas.microsoft.com/office/drawing/2014/main" id="{7751C748-B5C9-4193-AD0D-048D532DF801}"/>
              </a:ext>
            </a:extLst>
          </p:cNvPr>
          <p:cNvSpPr txBox="1"/>
          <p:nvPr/>
        </p:nvSpPr>
        <p:spPr>
          <a:xfrm>
            <a:off x="4021197" y="2999371"/>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352801" y="2828836"/>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2" name="TextBox 11">
            <a:extLst>
              <a:ext uri="{FF2B5EF4-FFF2-40B4-BE49-F238E27FC236}">
                <a16:creationId xmlns:a16="http://schemas.microsoft.com/office/drawing/2014/main" id="{FB9AD89B-4FF8-42B6-B130-A2F015F8EFC6}"/>
              </a:ext>
            </a:extLst>
          </p:cNvPr>
          <p:cNvSpPr txBox="1"/>
          <p:nvPr/>
        </p:nvSpPr>
        <p:spPr>
          <a:xfrm>
            <a:off x="5943600" y="1623421"/>
            <a:ext cx="1295400" cy="1200329"/>
          </a:xfrm>
          <a:prstGeom prst="rect">
            <a:avLst/>
          </a:prstGeom>
          <a:noFill/>
        </p:spPr>
        <p:txBody>
          <a:bodyPr wrap="square">
            <a:spAutoFit/>
          </a:bodyPr>
          <a:lstStyle/>
          <a:p>
            <a:r>
              <a:rPr lang="en-IN" sz="2400" b="1" dirty="0">
                <a:solidFill>
                  <a:srgbClr val="FF0000"/>
                </a:solidFill>
              </a:rPr>
              <a:t>23/117</a:t>
            </a:r>
          </a:p>
          <a:p>
            <a:endParaRPr lang="en-IN" sz="2400" b="1" dirty="0">
              <a:solidFill>
                <a:srgbClr val="FF0000"/>
              </a:solidFill>
            </a:endParaRPr>
          </a:p>
          <a:p>
            <a:r>
              <a:rPr lang="en-IN" sz="2400" b="1" dirty="0">
                <a:solidFill>
                  <a:srgbClr val="FF0000"/>
                </a:solidFill>
              </a:rPr>
              <a:t>6/210 </a:t>
            </a:r>
          </a:p>
        </p:txBody>
      </p:sp>
      <p:cxnSp>
        <p:nvCxnSpPr>
          <p:cNvPr id="8" name="Straight Connector 7">
            <a:extLst>
              <a:ext uri="{FF2B5EF4-FFF2-40B4-BE49-F238E27FC236}">
                <a16:creationId xmlns:a16="http://schemas.microsoft.com/office/drawing/2014/main" id="{B5B362E5-871D-44B5-9FB7-1DB52FAECEC5}"/>
              </a:ext>
            </a:extLst>
          </p:cNvPr>
          <p:cNvCxnSpPr>
            <a:cxnSpLocks/>
            <a:stCxn id="12" idx="1"/>
          </p:cNvCxnSpPr>
          <p:nvPr/>
        </p:nvCxnSpPr>
        <p:spPr>
          <a:xfrm>
            <a:off x="5943600" y="2223586"/>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4EBFEA-5377-42FD-9238-628E107B38A9}"/>
              </a:ext>
            </a:extLst>
          </p:cNvPr>
          <p:cNvSpPr txBox="1"/>
          <p:nvPr/>
        </p:nvSpPr>
        <p:spPr>
          <a:xfrm>
            <a:off x="7707118" y="1931197"/>
            <a:ext cx="2503682" cy="583403"/>
          </a:xfrm>
          <a:prstGeom prst="rect">
            <a:avLst/>
          </a:prstGeom>
          <a:noFill/>
        </p:spPr>
        <p:txBody>
          <a:bodyPr wrap="square">
            <a:spAutoFit/>
          </a:bodyPr>
          <a:lstStyle/>
          <a:p>
            <a:r>
              <a:rPr lang="en-IN" sz="3200" b="1" dirty="0">
                <a:solidFill>
                  <a:srgbClr val="FF0000"/>
                </a:solidFill>
              </a:rPr>
              <a:t>=6.88</a:t>
            </a:r>
            <a:endParaRPr lang="en-IN" sz="3200" dirty="0"/>
          </a:p>
        </p:txBody>
      </p:sp>
      <p:sp>
        <p:nvSpPr>
          <p:cNvPr id="18" name="TextBox 17">
            <a:extLst>
              <a:ext uri="{FF2B5EF4-FFF2-40B4-BE49-F238E27FC236}">
                <a16:creationId xmlns:a16="http://schemas.microsoft.com/office/drawing/2014/main" id="{38305BC1-5624-4126-8058-80FCD2B90039}"/>
              </a:ext>
            </a:extLst>
          </p:cNvPr>
          <p:cNvSpPr txBox="1"/>
          <p:nvPr/>
        </p:nvSpPr>
        <p:spPr>
          <a:xfrm>
            <a:off x="1934170" y="4223245"/>
            <a:ext cx="6098720" cy="2062103"/>
          </a:xfrm>
          <a:prstGeom prst="rect">
            <a:avLst/>
          </a:prstGeom>
          <a:noFill/>
        </p:spPr>
        <p:txBody>
          <a:bodyPr wrap="square">
            <a:spAutoFit/>
          </a:bodyPr>
          <a:lstStyle/>
          <a:p>
            <a:r>
              <a:rPr lang="en-IN" sz="3200" b="1" dirty="0">
                <a:solidFill>
                  <a:srgbClr val="FF0000"/>
                </a:solidFill>
              </a:rPr>
              <a:t>Odds Ratio is : 6.88</a:t>
            </a:r>
          </a:p>
          <a:p>
            <a:r>
              <a:rPr lang="en-IN" sz="3200" b="1" dirty="0">
                <a:solidFill>
                  <a:srgbClr val="FF0000"/>
                </a:solidFill>
              </a:rPr>
              <a:t>If person has mutated gene then the odds are 6.88 times greater they will have cancer	</a:t>
            </a:r>
          </a:p>
        </p:txBody>
      </p:sp>
      <p:sp>
        <p:nvSpPr>
          <p:cNvPr id="3" name="Footer Placeholder 2">
            <a:extLst>
              <a:ext uri="{FF2B5EF4-FFF2-40B4-BE49-F238E27FC236}">
                <a16:creationId xmlns:a16="http://schemas.microsoft.com/office/drawing/2014/main" id="{6D858CEB-BDD2-44ED-A73F-784E342A9A5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A675869-29CD-4749-ACB3-271CEB464D28}"/>
              </a:ext>
            </a:extLst>
          </p:cNvPr>
          <p:cNvSpPr>
            <a:spLocks noGrp="1"/>
          </p:cNvSpPr>
          <p:nvPr>
            <p:ph type="sldNum" sz="quarter" idx="12"/>
          </p:nvPr>
        </p:nvSpPr>
        <p:spPr/>
        <p:txBody>
          <a:bodyPr/>
          <a:lstStyle/>
          <a:p>
            <a:fld id="{B6F15528-21DE-4FAA-801E-634DDDAF4B2B}" type="slidenum">
              <a:rPr lang="en-US" smtClean="0"/>
              <a:pPr/>
              <a:t>50</a:t>
            </a:fld>
            <a:endParaRPr lang="en-US" dirty="0"/>
          </a:p>
        </p:txBody>
      </p:sp>
    </p:spTree>
    <p:extLst>
      <p:ext uri="{BB962C8B-B14F-4D97-AF65-F5344CB8AC3E}">
        <p14:creationId xmlns:p14="http://schemas.microsoft.com/office/powerpoint/2010/main" val="2109961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35397"/>
            <a:ext cx="7017620" cy="2769894"/>
          </a:xfrm>
          <a:prstGeom prst="rect">
            <a:avLst/>
          </a:prstGeom>
        </p:spPr>
      </p:pic>
      <p:sp>
        <p:nvSpPr>
          <p:cNvPr id="7" name="TextBox 6">
            <a:extLst>
              <a:ext uri="{FF2B5EF4-FFF2-40B4-BE49-F238E27FC236}">
                <a16:creationId xmlns:a16="http://schemas.microsoft.com/office/drawing/2014/main" id="{7751C748-B5C9-4193-AD0D-048D532DF801}"/>
              </a:ext>
            </a:extLst>
          </p:cNvPr>
          <p:cNvSpPr txBox="1"/>
          <p:nvPr/>
        </p:nvSpPr>
        <p:spPr>
          <a:xfrm>
            <a:off x="4021197" y="2999371"/>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352801" y="2828836"/>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4" name="TextBox 13">
            <a:extLst>
              <a:ext uri="{FF2B5EF4-FFF2-40B4-BE49-F238E27FC236}">
                <a16:creationId xmlns:a16="http://schemas.microsoft.com/office/drawing/2014/main" id="{AD89C591-5CBE-4AF6-A259-784529E7E68D}"/>
              </a:ext>
            </a:extLst>
          </p:cNvPr>
          <p:cNvSpPr txBox="1"/>
          <p:nvPr/>
        </p:nvSpPr>
        <p:spPr>
          <a:xfrm>
            <a:off x="6190976" y="609358"/>
            <a:ext cx="4231812" cy="4401205"/>
          </a:xfrm>
          <a:prstGeom prst="rect">
            <a:avLst/>
          </a:prstGeom>
          <a:noFill/>
          <a:ln>
            <a:solidFill>
              <a:schemeClr val="tx1"/>
            </a:solidFill>
          </a:ln>
        </p:spPr>
        <p:txBody>
          <a:bodyPr wrap="square" rtlCol="0">
            <a:spAutoFit/>
          </a:bodyPr>
          <a:lstStyle/>
          <a:p>
            <a:r>
              <a:rPr lang="en-IN" sz="2000" b="1" dirty="0">
                <a:solidFill>
                  <a:srgbClr val="FF0000"/>
                </a:solidFill>
              </a:rPr>
              <a:t>We can use the odds ratio to find the relation ship between mutated gene and cancer. If there is mutated gene is the odds higher that person will have cancer.</a:t>
            </a:r>
          </a:p>
          <a:p>
            <a:endParaRPr lang="en-IN" sz="2000" b="1" dirty="0">
              <a:solidFill>
                <a:srgbClr val="FF0000"/>
              </a:solidFill>
            </a:endParaRPr>
          </a:p>
          <a:p>
            <a:r>
              <a:rPr lang="en-IN" sz="2000" b="1" dirty="0">
                <a:solidFill>
                  <a:srgbClr val="FF0000"/>
                </a:solidFill>
              </a:rPr>
              <a:t>Odds Ratio is :</a:t>
            </a:r>
          </a:p>
          <a:p>
            <a:r>
              <a:rPr lang="en-IN" sz="2000" b="1" dirty="0">
                <a:solidFill>
                  <a:srgbClr val="FF0000"/>
                </a:solidFill>
              </a:rPr>
              <a:t>23/117//6/210 = 0.2/0.03=6.88</a:t>
            </a:r>
          </a:p>
          <a:p>
            <a:r>
              <a:rPr lang="en-IN" sz="2000" b="1" dirty="0">
                <a:solidFill>
                  <a:srgbClr val="FF0000"/>
                </a:solidFill>
              </a:rPr>
              <a:t>If person has mutated gene then the odds are 6.88 times greater they will have </a:t>
            </a:r>
            <a:r>
              <a:rPr lang="en-IN" sz="2000" b="1" dirty="0" err="1">
                <a:solidFill>
                  <a:srgbClr val="FF0000"/>
                </a:solidFill>
              </a:rPr>
              <a:t>cancere</a:t>
            </a:r>
            <a:r>
              <a:rPr lang="en-IN" sz="2000" b="1" dirty="0">
                <a:solidFill>
                  <a:srgbClr val="FF0000"/>
                </a:solidFill>
              </a:rPr>
              <a:t>	</a:t>
            </a:r>
          </a:p>
          <a:p>
            <a:r>
              <a:rPr lang="en-IN" sz="2000" b="1" dirty="0">
                <a:solidFill>
                  <a:srgbClr val="FF0000"/>
                </a:solidFill>
              </a:rPr>
              <a:t>Log(odds)Ratio</a:t>
            </a:r>
          </a:p>
          <a:p>
            <a:r>
              <a:rPr lang="en-IN" sz="2000" b="1" dirty="0">
                <a:solidFill>
                  <a:srgbClr val="FF0000"/>
                </a:solidFill>
              </a:rPr>
              <a:t>Log (6.88) =1.93</a:t>
            </a:r>
          </a:p>
          <a:p>
            <a:endParaRPr lang="en-IN" sz="2000" b="1" dirty="0">
              <a:solidFill>
                <a:srgbClr val="FF0000"/>
              </a:solidFill>
            </a:endParaRPr>
          </a:p>
        </p:txBody>
      </p:sp>
      <p:sp>
        <p:nvSpPr>
          <p:cNvPr id="12" name="TextBox 11">
            <a:extLst>
              <a:ext uri="{FF2B5EF4-FFF2-40B4-BE49-F238E27FC236}">
                <a16:creationId xmlns:a16="http://schemas.microsoft.com/office/drawing/2014/main" id="{FB9AD89B-4FF8-42B6-B130-A2F015F8EFC6}"/>
              </a:ext>
            </a:extLst>
          </p:cNvPr>
          <p:cNvSpPr txBox="1"/>
          <p:nvPr/>
        </p:nvSpPr>
        <p:spPr>
          <a:xfrm>
            <a:off x="303441" y="2975825"/>
            <a:ext cx="1702242" cy="1200329"/>
          </a:xfrm>
          <a:prstGeom prst="rect">
            <a:avLst/>
          </a:prstGeom>
          <a:noFill/>
        </p:spPr>
        <p:txBody>
          <a:bodyPr wrap="square">
            <a:spAutoFit/>
          </a:bodyPr>
          <a:lstStyle/>
          <a:p>
            <a:r>
              <a:rPr lang="en-IN" sz="1800" b="1" dirty="0">
                <a:solidFill>
                  <a:srgbClr val="FF0000"/>
                </a:solidFill>
              </a:rPr>
              <a:t>23/117</a:t>
            </a:r>
          </a:p>
          <a:p>
            <a:endParaRPr lang="en-IN" b="1" dirty="0">
              <a:solidFill>
                <a:srgbClr val="FF0000"/>
              </a:solidFill>
            </a:endParaRPr>
          </a:p>
          <a:p>
            <a:r>
              <a:rPr lang="en-IN" sz="1800" b="1" dirty="0">
                <a:solidFill>
                  <a:srgbClr val="FF0000"/>
                </a:solidFill>
              </a:rPr>
              <a:t>6/210 = 0.2/0.03=6.88</a:t>
            </a:r>
          </a:p>
        </p:txBody>
      </p:sp>
      <p:sp>
        <p:nvSpPr>
          <p:cNvPr id="3" name="Footer Placeholder 2">
            <a:extLst>
              <a:ext uri="{FF2B5EF4-FFF2-40B4-BE49-F238E27FC236}">
                <a16:creationId xmlns:a16="http://schemas.microsoft.com/office/drawing/2014/main" id="{5FE8300F-38B8-492C-89BB-F3BD5421DF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EE086EE-1DC9-439B-BB27-B7E5735B76B7}"/>
              </a:ext>
            </a:extLst>
          </p:cNvPr>
          <p:cNvSpPr>
            <a:spLocks noGrp="1"/>
          </p:cNvSpPr>
          <p:nvPr>
            <p:ph type="sldNum" sz="quarter" idx="12"/>
          </p:nvPr>
        </p:nvSpPr>
        <p:spPr/>
        <p:txBody>
          <a:bodyPr/>
          <a:lstStyle/>
          <a:p>
            <a:fld id="{B6F15528-21DE-4FAA-801E-634DDDAF4B2B}" type="slidenum">
              <a:rPr lang="en-US" smtClean="0"/>
              <a:pPr/>
              <a:t>51</a:t>
            </a:fld>
            <a:endParaRPr lang="en-US" dirty="0"/>
          </a:p>
        </p:txBody>
      </p:sp>
    </p:spTree>
    <p:extLst>
      <p:ext uri="{BB962C8B-B14F-4D97-AF65-F5344CB8AC3E}">
        <p14:creationId xmlns:p14="http://schemas.microsoft.com/office/powerpoint/2010/main" val="3900000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2197522" y="44811"/>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983331" y="888432"/>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3957923" y="2814705"/>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2247901" y="2814706"/>
            <a:ext cx="1633823" cy="646331"/>
          </a:xfrm>
          <a:prstGeom prst="rect">
            <a:avLst/>
          </a:prstGeom>
          <a:noFill/>
        </p:spPr>
        <p:txBody>
          <a:bodyPr wrap="square" rtlCol="0">
            <a:spAutoFit/>
          </a:bodyPr>
          <a:lstStyle/>
          <a:p>
            <a:r>
              <a:rPr lang="en-IN" dirty="0"/>
              <a:t>29 have 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895703" y="1682347"/>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843858" y="2199264"/>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4983330" y="2568597"/>
            <a:ext cx="4231812" cy="4524315"/>
          </a:xfrm>
          <a:prstGeom prst="rect">
            <a:avLst/>
          </a:prstGeom>
          <a:noFill/>
          <a:ln>
            <a:solidFill>
              <a:schemeClr val="tx1"/>
            </a:solidFill>
          </a:ln>
        </p:spPr>
        <p:txBody>
          <a:bodyPr wrap="square" rtlCol="0">
            <a:spAutoFit/>
          </a:bodyPr>
          <a:lstStyle/>
          <a:p>
            <a:r>
              <a:rPr lang="en-IN" b="1" dirty="0">
                <a:solidFill>
                  <a:srgbClr val="FF0000"/>
                </a:solidFill>
              </a:rPr>
              <a:t>We can use the odds ratio to find the relation ship between mutated gene and cancer. If there is mutated gene is the odds higher that person will have cancer.</a:t>
            </a:r>
          </a:p>
          <a:p>
            <a:endParaRPr lang="en-IN" b="1" dirty="0">
              <a:solidFill>
                <a:srgbClr val="FF0000"/>
              </a:solidFill>
            </a:endParaRPr>
          </a:p>
          <a:p>
            <a:r>
              <a:rPr lang="en-IN" b="1" dirty="0">
                <a:solidFill>
                  <a:srgbClr val="FF0000"/>
                </a:solidFill>
              </a:rPr>
              <a:t>Given that a person has a mutated gene , that odds that they have cancer are:</a:t>
            </a:r>
          </a:p>
          <a:p>
            <a:r>
              <a:rPr lang="en-IN" b="1" dirty="0">
                <a:solidFill>
                  <a:srgbClr val="FF0000"/>
                </a:solidFill>
              </a:rPr>
              <a:t>23/117</a:t>
            </a:r>
          </a:p>
          <a:p>
            <a:r>
              <a:rPr lang="en-IN" b="1" dirty="0">
                <a:solidFill>
                  <a:srgbClr val="FF0000"/>
                </a:solidFill>
              </a:rPr>
              <a:t>Given a person does not have a mutated gene, the odds that they have cancer: </a:t>
            </a:r>
          </a:p>
          <a:p>
            <a:r>
              <a:rPr lang="en-IN" b="1" dirty="0">
                <a:solidFill>
                  <a:srgbClr val="FF0000"/>
                </a:solidFill>
              </a:rPr>
              <a:t>6/210</a:t>
            </a:r>
          </a:p>
          <a:p>
            <a:r>
              <a:rPr lang="en-IN" b="1" dirty="0">
                <a:solidFill>
                  <a:srgbClr val="FF0000"/>
                </a:solidFill>
              </a:rPr>
              <a:t>Odds Ratio is :</a:t>
            </a:r>
          </a:p>
          <a:p>
            <a:r>
              <a:rPr lang="en-IN" b="1" dirty="0">
                <a:solidFill>
                  <a:srgbClr val="FF0000"/>
                </a:solidFill>
              </a:rPr>
              <a:t>23/117//6/210 = 0.2/0.03=6.88</a:t>
            </a:r>
          </a:p>
          <a:p>
            <a:r>
              <a:rPr lang="en-IN" b="1" dirty="0">
                <a:solidFill>
                  <a:srgbClr val="FF0000"/>
                </a:solidFill>
              </a:rPr>
              <a:t>Log(odds)Ratio</a:t>
            </a:r>
          </a:p>
          <a:p>
            <a:r>
              <a:rPr lang="en-IN" b="1" dirty="0">
                <a:solidFill>
                  <a:srgbClr val="FF0000"/>
                </a:solidFill>
              </a:rPr>
              <a:t>Log (6.88) =1.93</a:t>
            </a:r>
          </a:p>
          <a:p>
            <a:endParaRPr lang="en-IN" b="1" dirty="0">
              <a:solidFill>
                <a:srgbClr val="FF0000"/>
              </a:solidFill>
            </a:endParaRPr>
          </a:p>
        </p:txBody>
      </p:sp>
      <p:sp>
        <p:nvSpPr>
          <p:cNvPr id="6" name="TextBox 5">
            <a:extLst>
              <a:ext uri="{FF2B5EF4-FFF2-40B4-BE49-F238E27FC236}">
                <a16:creationId xmlns:a16="http://schemas.microsoft.com/office/drawing/2014/main" id="{E07B2367-A748-4AA9-AB55-F7DA8BB6B359}"/>
              </a:ext>
            </a:extLst>
          </p:cNvPr>
          <p:cNvSpPr txBox="1"/>
          <p:nvPr/>
        </p:nvSpPr>
        <p:spPr>
          <a:xfrm>
            <a:off x="1841727" y="3553370"/>
            <a:ext cx="2590800" cy="3693319"/>
          </a:xfrm>
          <a:prstGeom prst="rect">
            <a:avLst/>
          </a:prstGeom>
          <a:noFill/>
        </p:spPr>
        <p:txBody>
          <a:bodyPr wrap="square" rtlCol="0">
            <a:spAutoFit/>
          </a:bodyPr>
          <a:lstStyle/>
          <a:p>
            <a:r>
              <a:rPr lang="en-IN" dirty="0"/>
              <a:t>Odds ratio </a:t>
            </a:r>
          </a:p>
          <a:p>
            <a:r>
              <a:rPr lang="en-IN" dirty="0"/>
              <a:t>and the log(odds ratio) is </a:t>
            </a:r>
          </a:p>
          <a:p>
            <a:r>
              <a:rPr lang="en-IN" dirty="0"/>
              <a:t>Like R-square.</a:t>
            </a:r>
          </a:p>
          <a:p>
            <a:r>
              <a:rPr lang="en-IN" dirty="0"/>
              <a:t>It tells us the relationship</a:t>
            </a:r>
          </a:p>
          <a:p>
            <a:r>
              <a:rPr lang="en-IN" dirty="0"/>
              <a:t>Between the mutated gene </a:t>
            </a:r>
          </a:p>
          <a:p>
            <a:r>
              <a:rPr lang="en-IN" dirty="0"/>
              <a:t>And cancer. Large values mutated genes is a good predictor of cancer. Small values the mutated Genes is not a Good Predictor of cancer.</a:t>
            </a:r>
          </a:p>
          <a:p>
            <a:endParaRPr lang="en-IN"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7D7D920-C6D7-4B19-A367-BDDF84210661}"/>
                  </a:ext>
                </a:extLst>
              </p14:cNvPr>
              <p14:cNvContentPartPr/>
              <p14:nvPr/>
            </p14:nvContentPartPr>
            <p14:xfrm>
              <a:off x="5266440" y="5639400"/>
              <a:ext cx="78120" cy="25560"/>
            </p14:xfrm>
          </p:contentPart>
        </mc:Choice>
        <mc:Fallback xmlns="">
          <p:pic>
            <p:nvPicPr>
              <p:cNvPr id="3" name="Ink 2">
                <a:extLst>
                  <a:ext uri="{FF2B5EF4-FFF2-40B4-BE49-F238E27FC236}">
                    <a16:creationId xmlns:a16="http://schemas.microsoft.com/office/drawing/2014/main" id="{07D7D920-C6D7-4B19-A367-BDDF84210661}"/>
                  </a:ext>
                </a:extLst>
              </p:cNvPr>
              <p:cNvPicPr/>
              <p:nvPr/>
            </p:nvPicPr>
            <p:blipFill>
              <a:blip r:embed="rId5"/>
              <a:stretch>
                <a:fillRect/>
              </a:stretch>
            </p:blipFill>
            <p:spPr>
              <a:xfrm>
                <a:off x="5257080" y="5630040"/>
                <a:ext cx="96840" cy="44280"/>
              </a:xfrm>
              <a:prstGeom prst="rect">
                <a:avLst/>
              </a:prstGeom>
            </p:spPr>
          </p:pic>
        </mc:Fallback>
      </mc:AlternateContent>
      <p:sp>
        <p:nvSpPr>
          <p:cNvPr id="8" name="Footer Placeholder 7">
            <a:extLst>
              <a:ext uri="{FF2B5EF4-FFF2-40B4-BE49-F238E27FC236}">
                <a16:creationId xmlns:a16="http://schemas.microsoft.com/office/drawing/2014/main" id="{294663F7-E02C-4399-8282-7FF19269D57B}"/>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305FC5F9-EE34-4BC4-9A7C-9ABFCD644FA8}"/>
              </a:ext>
            </a:extLst>
          </p:cNvPr>
          <p:cNvSpPr>
            <a:spLocks noGrp="1"/>
          </p:cNvSpPr>
          <p:nvPr>
            <p:ph type="sldNum" sz="quarter" idx="12"/>
          </p:nvPr>
        </p:nvSpPr>
        <p:spPr/>
        <p:txBody>
          <a:bodyPr/>
          <a:lstStyle/>
          <a:p>
            <a:fld id="{B6F15528-21DE-4FAA-801E-634DDDAF4B2B}" type="slidenum">
              <a:rPr lang="en-US" smtClean="0"/>
              <a:pPr/>
              <a:t>52</a:t>
            </a:fld>
            <a:endParaRPr lang="en-US" dirty="0"/>
          </a:p>
        </p:txBody>
      </p:sp>
    </p:spTree>
    <p:extLst>
      <p:ext uri="{BB962C8B-B14F-4D97-AF65-F5344CB8AC3E}">
        <p14:creationId xmlns:p14="http://schemas.microsoft.com/office/powerpoint/2010/main" val="3444397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2138363"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6096001" y="2743201"/>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572001"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639856" y="4876801"/>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5562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5562601"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5947659" y="4676218"/>
            <a:ext cx="4231812" cy="923330"/>
          </a:xfrm>
          <a:prstGeom prst="rect">
            <a:avLst/>
          </a:prstGeom>
          <a:noFill/>
        </p:spPr>
        <p:txBody>
          <a:bodyPr wrap="square" rtlCol="0">
            <a:spAutoFit/>
          </a:bodyPr>
          <a:lstStyle/>
          <a:p>
            <a:r>
              <a:rPr lang="en-IN" b="1" dirty="0">
                <a:solidFill>
                  <a:srgbClr val="FF0000"/>
                </a:solidFill>
              </a:rPr>
              <a:t>Given that a person has a mutated gene , that odds that they have cancer are:</a:t>
            </a:r>
          </a:p>
          <a:p>
            <a:r>
              <a:rPr lang="en-IN" b="1" dirty="0">
                <a:solidFill>
                  <a:srgbClr val="FF0000"/>
                </a:solidFill>
              </a:rPr>
              <a:t>23/117</a:t>
            </a:r>
          </a:p>
        </p:txBody>
      </p:sp>
      <p:sp>
        <p:nvSpPr>
          <p:cNvPr id="3" name="Footer Placeholder 2">
            <a:extLst>
              <a:ext uri="{FF2B5EF4-FFF2-40B4-BE49-F238E27FC236}">
                <a16:creationId xmlns:a16="http://schemas.microsoft.com/office/drawing/2014/main" id="{94A50CB8-67C2-496D-ABD1-7DAA3F02E0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B4EEF4-3797-40BE-84BA-37A3BE46FE6F}"/>
              </a:ext>
            </a:extLst>
          </p:cNvPr>
          <p:cNvSpPr>
            <a:spLocks noGrp="1"/>
          </p:cNvSpPr>
          <p:nvPr>
            <p:ph type="sldNum" sz="quarter" idx="12"/>
          </p:nvPr>
        </p:nvSpPr>
        <p:spPr/>
        <p:txBody>
          <a:bodyPr/>
          <a:lstStyle/>
          <a:p>
            <a:fld id="{B6F15528-21DE-4FAA-801E-634DDDAF4B2B}" type="slidenum">
              <a:rPr lang="en-US" smtClean="0"/>
              <a:pPr/>
              <a:t>53</a:t>
            </a:fld>
            <a:endParaRPr lang="en-US" dirty="0"/>
          </a:p>
        </p:txBody>
      </p:sp>
    </p:spTree>
    <p:extLst>
      <p:ext uri="{BB962C8B-B14F-4D97-AF65-F5344CB8AC3E}">
        <p14:creationId xmlns:p14="http://schemas.microsoft.com/office/powerpoint/2010/main" val="956058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2138363"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6096001" y="2743201"/>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572001"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639856" y="4876801"/>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5562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5562601"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5947659" y="4676218"/>
            <a:ext cx="4231812" cy="923330"/>
          </a:xfrm>
          <a:prstGeom prst="rect">
            <a:avLst/>
          </a:prstGeom>
          <a:noFill/>
        </p:spPr>
        <p:txBody>
          <a:bodyPr wrap="square" rtlCol="0">
            <a:spAutoFit/>
          </a:bodyPr>
          <a:lstStyle/>
          <a:p>
            <a:r>
              <a:rPr lang="en-IN" b="1" dirty="0">
                <a:solidFill>
                  <a:srgbClr val="FF0000"/>
                </a:solidFill>
              </a:rPr>
              <a:t>We can use the odds ratio to find the relation ship between mutated gene and cancer </a:t>
            </a:r>
          </a:p>
        </p:txBody>
      </p:sp>
      <p:sp>
        <p:nvSpPr>
          <p:cNvPr id="3" name="Footer Placeholder 2">
            <a:extLst>
              <a:ext uri="{FF2B5EF4-FFF2-40B4-BE49-F238E27FC236}">
                <a16:creationId xmlns:a16="http://schemas.microsoft.com/office/drawing/2014/main" id="{0395D221-0CAF-4F59-9D8D-9FED385FA6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562EFB-AE2F-4A2B-89D6-8CA16F8F0C06}"/>
              </a:ext>
            </a:extLst>
          </p:cNvPr>
          <p:cNvSpPr>
            <a:spLocks noGrp="1"/>
          </p:cNvSpPr>
          <p:nvPr>
            <p:ph type="sldNum" sz="quarter" idx="12"/>
          </p:nvPr>
        </p:nvSpPr>
        <p:spPr/>
        <p:txBody>
          <a:bodyPr/>
          <a:lstStyle/>
          <a:p>
            <a:fld id="{B6F15528-21DE-4FAA-801E-634DDDAF4B2B}" type="slidenum">
              <a:rPr lang="en-US" smtClean="0"/>
              <a:pPr/>
              <a:t>54</a:t>
            </a:fld>
            <a:endParaRPr lang="en-US" dirty="0"/>
          </a:p>
        </p:txBody>
      </p:sp>
    </p:spTree>
    <p:extLst>
      <p:ext uri="{BB962C8B-B14F-4D97-AF65-F5344CB8AC3E}">
        <p14:creationId xmlns:p14="http://schemas.microsoft.com/office/powerpoint/2010/main" val="3838688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2138363"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6096001" y="2743201"/>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572001"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639856" y="4876801"/>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5562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5562601"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5947659" y="4676218"/>
            <a:ext cx="4231812" cy="923330"/>
          </a:xfrm>
          <a:prstGeom prst="rect">
            <a:avLst/>
          </a:prstGeom>
          <a:noFill/>
        </p:spPr>
        <p:txBody>
          <a:bodyPr wrap="square" rtlCol="0">
            <a:spAutoFit/>
          </a:bodyPr>
          <a:lstStyle/>
          <a:p>
            <a:r>
              <a:rPr lang="en-IN" b="1" dirty="0">
                <a:solidFill>
                  <a:srgbClr val="FF0000"/>
                </a:solidFill>
              </a:rPr>
              <a:t>We can use the odds ratio to find the relation ship between mutated gene and cancer </a:t>
            </a:r>
          </a:p>
        </p:txBody>
      </p:sp>
      <p:sp>
        <p:nvSpPr>
          <p:cNvPr id="3" name="Footer Placeholder 2">
            <a:extLst>
              <a:ext uri="{FF2B5EF4-FFF2-40B4-BE49-F238E27FC236}">
                <a16:creationId xmlns:a16="http://schemas.microsoft.com/office/drawing/2014/main" id="{5D28A589-D385-47E2-8BFB-0AA3CE9CCB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D879A9-4F85-4D98-860D-B861CF4E48EE}"/>
              </a:ext>
            </a:extLst>
          </p:cNvPr>
          <p:cNvSpPr>
            <a:spLocks noGrp="1"/>
          </p:cNvSpPr>
          <p:nvPr>
            <p:ph type="sldNum" sz="quarter" idx="12"/>
          </p:nvPr>
        </p:nvSpPr>
        <p:spPr/>
        <p:txBody>
          <a:bodyPr/>
          <a:lstStyle/>
          <a:p>
            <a:fld id="{B6F15528-21DE-4FAA-801E-634DDDAF4B2B}" type="slidenum">
              <a:rPr lang="en-US" smtClean="0"/>
              <a:pPr/>
              <a:t>55</a:t>
            </a:fld>
            <a:endParaRPr lang="en-US" dirty="0"/>
          </a:p>
        </p:txBody>
      </p:sp>
    </p:spTree>
    <p:extLst>
      <p:ext uri="{BB962C8B-B14F-4D97-AF65-F5344CB8AC3E}">
        <p14:creationId xmlns:p14="http://schemas.microsoft.com/office/powerpoint/2010/main" val="3297459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4038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2138363"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6096001" y="2743201"/>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4572001"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3639856" y="4876801"/>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5562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5562601"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5947659" y="4676218"/>
            <a:ext cx="4231812" cy="923330"/>
          </a:xfrm>
          <a:prstGeom prst="rect">
            <a:avLst/>
          </a:prstGeom>
          <a:noFill/>
        </p:spPr>
        <p:txBody>
          <a:bodyPr wrap="square" rtlCol="0">
            <a:spAutoFit/>
          </a:bodyPr>
          <a:lstStyle/>
          <a:p>
            <a:r>
              <a:rPr lang="en-IN" b="1" dirty="0">
                <a:solidFill>
                  <a:srgbClr val="FF0000"/>
                </a:solidFill>
              </a:rPr>
              <a:t>We can use the odds ratio to find the relation ship between mutated gene and cancer </a:t>
            </a:r>
          </a:p>
        </p:txBody>
      </p:sp>
      <p:sp>
        <p:nvSpPr>
          <p:cNvPr id="3" name="Footer Placeholder 2">
            <a:extLst>
              <a:ext uri="{FF2B5EF4-FFF2-40B4-BE49-F238E27FC236}">
                <a16:creationId xmlns:a16="http://schemas.microsoft.com/office/drawing/2014/main" id="{CA18F814-1592-46AF-8837-82713D4561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B46E0D-02B9-4B0E-A8DF-A80A503F9194}"/>
              </a:ext>
            </a:extLst>
          </p:cNvPr>
          <p:cNvSpPr>
            <a:spLocks noGrp="1"/>
          </p:cNvSpPr>
          <p:nvPr>
            <p:ph type="sldNum" sz="quarter" idx="12"/>
          </p:nvPr>
        </p:nvSpPr>
        <p:spPr/>
        <p:txBody>
          <a:bodyPr/>
          <a:lstStyle/>
          <a:p>
            <a:fld id="{B6F15528-21DE-4FAA-801E-634DDDAF4B2B}" type="slidenum">
              <a:rPr lang="en-US" smtClean="0"/>
              <a:pPr/>
              <a:t>56</a:t>
            </a:fld>
            <a:endParaRPr lang="en-US" dirty="0"/>
          </a:p>
        </p:txBody>
      </p:sp>
    </p:spTree>
    <p:extLst>
      <p:ext uri="{BB962C8B-B14F-4D97-AF65-F5344CB8AC3E}">
        <p14:creationId xmlns:p14="http://schemas.microsoft.com/office/powerpoint/2010/main" val="2722375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ceiver operating characteristic - Wikipedia">
            <a:extLst>
              <a:ext uri="{FF2B5EF4-FFF2-40B4-BE49-F238E27FC236}">
                <a16:creationId xmlns:a16="http://schemas.microsoft.com/office/drawing/2014/main" id="{50BD6CAA-5296-437F-ACE1-FB5316BDC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77368"/>
            <a:ext cx="8382000" cy="630326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5B71025-9A7E-4535-80A5-3E050D5D107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4B27FFF-7F0E-47CC-A691-3A6FA59FF702}"/>
              </a:ext>
            </a:extLst>
          </p:cNvPr>
          <p:cNvSpPr>
            <a:spLocks noGrp="1"/>
          </p:cNvSpPr>
          <p:nvPr>
            <p:ph type="sldNum" sz="quarter" idx="12"/>
          </p:nvPr>
        </p:nvSpPr>
        <p:spPr/>
        <p:txBody>
          <a:bodyPr/>
          <a:lstStyle/>
          <a:p>
            <a:fld id="{B6F15528-21DE-4FAA-801E-634DDDAF4B2B}" type="slidenum">
              <a:rPr lang="en-US" smtClean="0"/>
              <a:pPr/>
              <a:t>57</a:t>
            </a:fld>
            <a:endParaRPr lang="en-US" dirty="0"/>
          </a:p>
        </p:txBody>
      </p:sp>
    </p:spTree>
    <p:extLst>
      <p:ext uri="{BB962C8B-B14F-4D97-AF65-F5344CB8AC3E}">
        <p14:creationId xmlns:p14="http://schemas.microsoft.com/office/powerpoint/2010/main" val="407118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Logit Transformation</a:t>
            </a:r>
          </a:p>
        </p:txBody>
      </p:sp>
      <p:sp>
        <p:nvSpPr>
          <p:cNvPr id="3" name="Content Placeholder 2"/>
          <p:cNvSpPr>
            <a:spLocks noGrp="1"/>
          </p:cNvSpPr>
          <p:nvPr>
            <p:ph idx="4294967295"/>
          </p:nvPr>
        </p:nvSpPr>
        <p:spPr>
          <a:xfrm>
            <a:off x="609600" y="1371600"/>
            <a:ext cx="9847263" cy="4351338"/>
          </a:xfrm>
        </p:spPr>
        <p:txBody>
          <a:bodyPr>
            <a:normAutofit/>
          </a:bodyPr>
          <a:lstStyle/>
          <a:p>
            <a:r>
              <a:rPr lang="en-IN" dirty="0"/>
              <a:t>Logit Transformation is defined as follows-</a:t>
            </a:r>
          </a:p>
          <a:p>
            <a:pPr marL="0" indent="0">
              <a:buNone/>
            </a:pPr>
            <a:endParaRPr lang="en-IN" dirty="0"/>
          </a:p>
          <a:p>
            <a:pPr marL="0" indent="0">
              <a:buNone/>
            </a:pPr>
            <a:r>
              <a:rPr lang="en-IN" dirty="0"/>
              <a:t>Logit = Log (p/1-p) = log (probability of event happening/probability of event not happening) = log (Odds)</a:t>
            </a:r>
          </a:p>
          <a:p>
            <a:pPr marL="0" indent="0">
              <a:buNone/>
            </a:pPr>
            <a:endParaRPr lang="en-IN" dirty="0"/>
          </a:p>
          <a:p>
            <a:pPr marL="0" indent="0">
              <a:buNone/>
            </a:pPr>
            <a:r>
              <a:rPr lang="en-IN" dirty="0"/>
              <a:t>Logistic Regression is part of a larger class of algorithms known as GLM (</a:t>
            </a:r>
            <a:r>
              <a:rPr lang="en-IN" dirty="0" err="1"/>
              <a:t>Generlized</a:t>
            </a:r>
            <a:r>
              <a:rPr lang="en-IN" dirty="0"/>
              <a:t> Linear Model)</a:t>
            </a:r>
          </a:p>
        </p:txBody>
      </p:sp>
      <p:sp>
        <p:nvSpPr>
          <p:cNvPr id="4" name="Slide Number Placeholder 3">
            <a:extLst>
              <a:ext uri="{FF2B5EF4-FFF2-40B4-BE49-F238E27FC236}">
                <a16:creationId xmlns:a16="http://schemas.microsoft.com/office/drawing/2014/main" id="{6846F699-B7CF-4476-A88C-09C2F9D0B5D3}"/>
              </a:ext>
            </a:extLst>
          </p:cNvPr>
          <p:cNvSpPr>
            <a:spLocks noGrp="1"/>
          </p:cNvSpPr>
          <p:nvPr>
            <p:ph type="sldNum" sz="quarter" idx="12"/>
          </p:nvPr>
        </p:nvSpPr>
        <p:spPr/>
        <p:txBody>
          <a:bodyPr/>
          <a:lstStyle/>
          <a:p>
            <a:fld id="{B6F15528-21DE-4FAA-801E-634DDDAF4B2B}" type="slidenum">
              <a:rPr lang="en-US" smtClean="0"/>
              <a:pPr/>
              <a:t>6</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F7224F2-CEDD-B9D0-ED5E-FDCA989E53F5}"/>
                  </a:ext>
                </a:extLst>
              </p14:cNvPr>
              <p14:cNvContentPartPr/>
              <p14:nvPr/>
            </p14:nvContentPartPr>
            <p14:xfrm>
              <a:off x="912600" y="1757520"/>
              <a:ext cx="10940400" cy="3013920"/>
            </p14:xfrm>
          </p:contentPart>
        </mc:Choice>
        <mc:Fallback>
          <p:pic>
            <p:nvPicPr>
              <p:cNvPr id="5" name="Ink 4">
                <a:extLst>
                  <a:ext uri="{FF2B5EF4-FFF2-40B4-BE49-F238E27FC236}">
                    <a16:creationId xmlns:a16="http://schemas.microsoft.com/office/drawing/2014/main" id="{2F7224F2-CEDD-B9D0-ED5E-FDCA989E53F5}"/>
                  </a:ext>
                </a:extLst>
              </p:cNvPr>
              <p:cNvPicPr/>
              <p:nvPr/>
            </p:nvPicPr>
            <p:blipFill>
              <a:blip r:embed="rId3"/>
              <a:stretch>
                <a:fillRect/>
              </a:stretch>
            </p:blipFill>
            <p:spPr>
              <a:xfrm>
                <a:off x="903240" y="1748160"/>
                <a:ext cx="10959120" cy="3032640"/>
              </a:xfrm>
              <a:prstGeom prst="rect">
                <a:avLst/>
              </a:prstGeom>
            </p:spPr>
          </p:pic>
        </mc:Fallback>
      </mc:AlternateContent>
    </p:spTree>
    <p:extLst>
      <p:ext uri="{BB962C8B-B14F-4D97-AF65-F5344CB8AC3E}">
        <p14:creationId xmlns:p14="http://schemas.microsoft.com/office/powerpoint/2010/main" val="6219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Generalized Linear Model (GLM)</a:t>
            </a:r>
          </a:p>
        </p:txBody>
      </p:sp>
      <p:sp>
        <p:nvSpPr>
          <p:cNvPr id="3" name="Content Placeholder 2"/>
          <p:cNvSpPr>
            <a:spLocks noGrp="1"/>
          </p:cNvSpPr>
          <p:nvPr>
            <p:ph idx="4294967295"/>
          </p:nvPr>
        </p:nvSpPr>
        <p:spPr>
          <a:xfrm>
            <a:off x="0" y="1825625"/>
            <a:ext cx="10837863" cy="4351338"/>
          </a:xfrm>
        </p:spPr>
        <p:txBody>
          <a:bodyPr/>
          <a:lstStyle/>
          <a:p>
            <a:r>
              <a:rPr lang="en-IN" dirty="0"/>
              <a:t>Logistic Regression is part of a larger class of algorithms known as</a:t>
            </a:r>
          </a:p>
          <a:p>
            <a:r>
              <a:rPr lang="en-IN" dirty="0"/>
              <a:t>Generalized Linear Model (GLM). </a:t>
            </a:r>
          </a:p>
          <a:p>
            <a:r>
              <a:rPr lang="en-IN" dirty="0"/>
              <a:t>The fundamental equation of generalized linear model is: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639" y="4419600"/>
            <a:ext cx="6859996"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a:extLst>
              <a:ext uri="{FF2B5EF4-FFF2-40B4-BE49-F238E27FC236}">
                <a16:creationId xmlns:a16="http://schemas.microsoft.com/office/drawing/2014/main" id="{22E8314A-EFAE-46D7-AE30-945963A5E7D7}"/>
              </a:ext>
            </a:extLst>
          </p:cNvPr>
          <p:cNvSpPr>
            <a:spLocks noGrp="1"/>
          </p:cNvSpPr>
          <p:nvPr>
            <p:ph type="sldNum" sz="quarter" idx="12"/>
          </p:nvPr>
        </p:nvSpPr>
        <p:spPr/>
        <p:txBody>
          <a:bodyPr/>
          <a:lstStyle/>
          <a:p>
            <a:fld id="{B6F15528-21DE-4FAA-801E-634DDDAF4B2B}" type="slidenum">
              <a:rPr lang="en-US" smtClean="0"/>
              <a:pPr/>
              <a:t>7</a:t>
            </a:fld>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607CFA4-5880-1072-6137-5D03D826B8FD}"/>
                  </a:ext>
                </a:extLst>
              </p14:cNvPr>
              <p14:cNvContentPartPr/>
              <p14:nvPr/>
            </p14:nvContentPartPr>
            <p14:xfrm>
              <a:off x="3612600" y="3589920"/>
              <a:ext cx="4767120" cy="2059200"/>
            </p14:xfrm>
          </p:contentPart>
        </mc:Choice>
        <mc:Fallback>
          <p:pic>
            <p:nvPicPr>
              <p:cNvPr id="5" name="Ink 4">
                <a:extLst>
                  <a:ext uri="{FF2B5EF4-FFF2-40B4-BE49-F238E27FC236}">
                    <a16:creationId xmlns:a16="http://schemas.microsoft.com/office/drawing/2014/main" id="{8607CFA4-5880-1072-6137-5D03D826B8FD}"/>
                  </a:ext>
                </a:extLst>
              </p:cNvPr>
              <p:cNvPicPr/>
              <p:nvPr/>
            </p:nvPicPr>
            <p:blipFill>
              <a:blip r:embed="rId4"/>
              <a:stretch>
                <a:fillRect/>
              </a:stretch>
            </p:blipFill>
            <p:spPr>
              <a:xfrm>
                <a:off x="3603240" y="3580560"/>
                <a:ext cx="4785840" cy="2077920"/>
              </a:xfrm>
              <a:prstGeom prst="rect">
                <a:avLst/>
              </a:prstGeom>
            </p:spPr>
          </p:pic>
        </mc:Fallback>
      </mc:AlternateContent>
    </p:spTree>
    <p:extLst>
      <p:ext uri="{BB962C8B-B14F-4D97-AF65-F5344CB8AC3E}">
        <p14:creationId xmlns:p14="http://schemas.microsoft.com/office/powerpoint/2010/main" val="50486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Case-Study Data</a:t>
            </a:r>
          </a:p>
        </p:txBody>
      </p:sp>
      <p:sp>
        <p:nvSpPr>
          <p:cNvPr id="3" name="Content Placeholder 2"/>
          <p:cNvSpPr>
            <a:spLocks noGrp="1"/>
          </p:cNvSpPr>
          <p:nvPr>
            <p:ph idx="4294967295"/>
          </p:nvPr>
        </p:nvSpPr>
        <p:spPr>
          <a:xfrm>
            <a:off x="0" y="1825625"/>
            <a:ext cx="10837863" cy="4351338"/>
          </a:xfrm>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p:txBody>
      </p:sp>
      <p:sp>
        <p:nvSpPr>
          <p:cNvPr id="4" name="Slide Number Placeholder 3">
            <a:extLst>
              <a:ext uri="{FF2B5EF4-FFF2-40B4-BE49-F238E27FC236}">
                <a16:creationId xmlns:a16="http://schemas.microsoft.com/office/drawing/2014/main" id="{3EEF6940-B1A8-4CB8-835E-F2D358E5DF50}"/>
              </a:ext>
            </a:extLst>
          </p:cNvPr>
          <p:cNvSpPr>
            <a:spLocks noGrp="1"/>
          </p:cNvSpPr>
          <p:nvPr>
            <p:ph type="sldNum" sz="quarter" idx="12"/>
          </p:nvPr>
        </p:nvSpPr>
        <p:spPr/>
        <p:txBody>
          <a:bodyPr/>
          <a:lstStyle/>
          <a:p>
            <a:fld id="{B6F15528-21DE-4FAA-801E-634DDDAF4B2B}" type="slidenum">
              <a:rPr lang="en-US" smtClean="0"/>
              <a:pPr/>
              <a:t>8</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4313D67-4BB0-17E3-F875-64FC3C13A14A}"/>
                  </a:ext>
                </a:extLst>
              </p14:cNvPr>
              <p14:cNvContentPartPr/>
              <p14:nvPr/>
            </p14:nvContentPartPr>
            <p14:xfrm>
              <a:off x="143280" y="1848600"/>
              <a:ext cx="11802600" cy="2709000"/>
            </p14:xfrm>
          </p:contentPart>
        </mc:Choice>
        <mc:Fallback>
          <p:pic>
            <p:nvPicPr>
              <p:cNvPr id="5" name="Ink 4">
                <a:extLst>
                  <a:ext uri="{FF2B5EF4-FFF2-40B4-BE49-F238E27FC236}">
                    <a16:creationId xmlns:a16="http://schemas.microsoft.com/office/drawing/2014/main" id="{24313D67-4BB0-17E3-F875-64FC3C13A14A}"/>
                  </a:ext>
                </a:extLst>
              </p:cNvPr>
              <p:cNvPicPr/>
              <p:nvPr/>
            </p:nvPicPr>
            <p:blipFill>
              <a:blip r:embed="rId3"/>
              <a:stretch>
                <a:fillRect/>
              </a:stretch>
            </p:blipFill>
            <p:spPr>
              <a:xfrm>
                <a:off x="133920" y="1839240"/>
                <a:ext cx="11821320" cy="2727720"/>
              </a:xfrm>
              <a:prstGeom prst="rect">
                <a:avLst/>
              </a:prstGeom>
            </p:spPr>
          </p:pic>
        </mc:Fallback>
      </mc:AlternateContent>
    </p:spTree>
    <p:extLst>
      <p:ext uri="{BB962C8B-B14F-4D97-AF65-F5344CB8AC3E}">
        <p14:creationId xmlns:p14="http://schemas.microsoft.com/office/powerpoint/2010/main" val="215710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to Logistic – (a)</a:t>
            </a:r>
          </a:p>
        </p:txBody>
      </p:sp>
      <p:sp>
        <p:nvSpPr>
          <p:cNvPr id="3" name="Content Placeholder 2"/>
          <p:cNvSpPr>
            <a:spLocks noGrp="1"/>
          </p:cNvSpPr>
          <p:nvPr>
            <p:ph idx="4294967295"/>
          </p:nvPr>
        </p:nvSpPr>
        <p:spPr>
          <a:xfrm>
            <a:off x="0" y="1825625"/>
            <a:ext cx="10837863" cy="4351338"/>
          </a:xfrm>
        </p:spPr>
        <p:txBody>
          <a:bodyPr/>
          <a:lstStyle/>
          <a:p>
            <a:r>
              <a:rPr lang="en-IN" dirty="0"/>
              <a:t>To start with logistic regression, first write the simple linear regression equation with dependent variable enclosed in a link function: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114800"/>
            <a:ext cx="8615038" cy="182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a:extLst>
              <a:ext uri="{FF2B5EF4-FFF2-40B4-BE49-F238E27FC236}">
                <a16:creationId xmlns:a16="http://schemas.microsoft.com/office/drawing/2014/main" id="{BC8C30B8-2985-4489-B543-F07AAE863D8D}"/>
              </a:ext>
            </a:extLst>
          </p:cNvPr>
          <p:cNvSpPr>
            <a:spLocks noGrp="1"/>
          </p:cNvSpPr>
          <p:nvPr>
            <p:ph type="sldNum" sz="quarter" idx="12"/>
          </p:nvPr>
        </p:nvSpPr>
        <p:spPr/>
        <p:txBody>
          <a:bodyPr/>
          <a:lstStyle/>
          <a:p>
            <a:fld id="{B6F15528-21DE-4FAA-801E-634DDDAF4B2B}" type="slidenum">
              <a:rPr lang="en-US" smtClean="0"/>
              <a:pPr/>
              <a:t>9</a:t>
            </a:fld>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21D7165-0007-E600-6869-1AF05F496727}"/>
                  </a:ext>
                </a:extLst>
              </p14:cNvPr>
              <p14:cNvContentPartPr/>
              <p14:nvPr/>
            </p14:nvContentPartPr>
            <p14:xfrm>
              <a:off x="2792160" y="3599280"/>
              <a:ext cx="2090160" cy="1399320"/>
            </p14:xfrm>
          </p:contentPart>
        </mc:Choice>
        <mc:Fallback>
          <p:pic>
            <p:nvPicPr>
              <p:cNvPr id="5" name="Ink 4">
                <a:extLst>
                  <a:ext uri="{FF2B5EF4-FFF2-40B4-BE49-F238E27FC236}">
                    <a16:creationId xmlns:a16="http://schemas.microsoft.com/office/drawing/2014/main" id="{821D7165-0007-E600-6869-1AF05F496727}"/>
                  </a:ext>
                </a:extLst>
              </p:cNvPr>
              <p:cNvPicPr/>
              <p:nvPr/>
            </p:nvPicPr>
            <p:blipFill>
              <a:blip r:embed="rId4"/>
              <a:stretch>
                <a:fillRect/>
              </a:stretch>
            </p:blipFill>
            <p:spPr>
              <a:xfrm>
                <a:off x="2782800" y="3589920"/>
                <a:ext cx="2108880" cy="1418040"/>
              </a:xfrm>
              <a:prstGeom prst="rect">
                <a:avLst/>
              </a:prstGeom>
            </p:spPr>
          </p:pic>
        </mc:Fallback>
      </mc:AlternateContent>
    </p:spTree>
    <p:extLst>
      <p:ext uri="{BB962C8B-B14F-4D97-AF65-F5344CB8AC3E}">
        <p14:creationId xmlns:p14="http://schemas.microsoft.com/office/powerpoint/2010/main" val="1200291662"/>
      </p:ext>
    </p:extLst>
  </p:cSld>
  <p:clrMapOvr>
    <a:masterClrMapping/>
  </p:clrMapOvr>
</p:sld>
</file>

<file path=ppt/theme/theme1.xml><?xml version="1.0" encoding="utf-8"?>
<a:theme xmlns:a="http://schemas.openxmlformats.org/drawingml/2006/main" name="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2_Colorful product roadmap timeline_SL_V1.pptx" id="{6D8823AB-3E34-4E8D-AE3C-7D7916AE70B3}" vid="{BC540765-6631-455E-9814-9685D6B35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LinearRegression17Apr2020 - Final" id="{B7D21E22-2620-4167-80D8-14EC1839E729}" vid="{406E3330-A233-466F-90B4-C82A1BC73DBA}"/>
    </a:ext>
  </a:extLst>
</a:theme>
</file>

<file path=ppt/theme/theme5.xml><?xml version="1.0" encoding="utf-8"?>
<a:theme xmlns:a="http://schemas.openxmlformats.org/drawingml/2006/main" name="1_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FinalLinearRegression17Apr2020 - Final" id="{B7D21E22-2620-4167-80D8-14EC1839E729}" vid="{6CE6936B-767D-4356-BDDA-5725C2570025}"/>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FinalLinearRegression17Apr2020 - Final" id="{B7D21E22-2620-4167-80D8-14EC1839E729}" vid="{EF5C4AD0-119E-4B6D-9E00-AE7FBF42443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HP_FinalLinearRegression17Apr2020</Template>
  <TotalTime>11439</TotalTime>
  <Words>1880</Words>
  <Application>Microsoft Office PowerPoint</Application>
  <PresentationFormat>Widescreen</PresentationFormat>
  <Paragraphs>337</Paragraphs>
  <Slides>57</Slides>
  <Notes>12</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57</vt:i4>
      </vt:variant>
    </vt:vector>
  </HeadingPairs>
  <TitlesOfParts>
    <vt:vector size="70" baseType="lpstr">
      <vt:lpstr>Arial</vt:lpstr>
      <vt:lpstr>Calibri</vt:lpstr>
      <vt:lpstr>Corbel</vt:lpstr>
      <vt:lpstr>Courier New</vt:lpstr>
      <vt:lpstr>Franklin Gothic Demi</vt:lpstr>
      <vt:lpstr>Segoe UI</vt:lpstr>
      <vt:lpstr>Wingdings</vt:lpstr>
      <vt:lpstr>TF34076243</vt:lpstr>
      <vt:lpstr>AgendaSlides</vt:lpstr>
      <vt:lpstr>1_Custom Design</vt:lpstr>
      <vt:lpstr>1_TF34076243</vt:lpstr>
      <vt:lpstr>1_AgendaSlides</vt:lpstr>
      <vt:lpstr>2_Custom Design</vt:lpstr>
      <vt:lpstr>9 pm EST Friday  6 Dec 2024</vt:lpstr>
      <vt:lpstr>Logistic Regression  </vt:lpstr>
      <vt:lpstr>PowerPoint Presentation</vt:lpstr>
      <vt:lpstr>PowerPoint Presentation</vt:lpstr>
      <vt:lpstr>Logistic Regression Equation:</vt:lpstr>
      <vt:lpstr>Logit Transformation</vt:lpstr>
      <vt:lpstr>Generalized Linear Model (GLM)</vt:lpstr>
      <vt:lpstr>Case-Study Data</vt:lpstr>
      <vt:lpstr>Linear to Logistic – (a)</vt:lpstr>
      <vt:lpstr>Linear Regression</vt:lpstr>
      <vt:lpstr>Linear regression equation:    y = β0 + β1X1 + β2X2 …. + βnXn</vt:lpstr>
      <vt:lpstr>How to get the value of 0 and 1</vt:lpstr>
      <vt:lpstr>Value of Y – between 0 and 1</vt:lpstr>
      <vt:lpstr>How to get the value of 0 and 1? Use Sigmoid</vt:lpstr>
      <vt:lpstr>Sigmoid – S-curve</vt:lpstr>
      <vt:lpstr>Convert Linear to Logistics</vt:lpstr>
      <vt:lpstr>Logistic Regression Formula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Difference between Odds vs Log(odds)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 kumar Nair</cp:lastModifiedBy>
  <cp:revision>112</cp:revision>
  <dcterms:created xsi:type="dcterms:W3CDTF">2006-08-16T00:00:00Z</dcterms:created>
  <dcterms:modified xsi:type="dcterms:W3CDTF">2024-12-07T02:32:45Z</dcterms:modified>
</cp:coreProperties>
</file>